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57" r:id="rId4"/>
    <p:sldId id="258" r:id="rId5"/>
    <p:sldId id="259" r:id="rId6"/>
    <p:sldId id="301" r:id="rId7"/>
    <p:sldId id="261" r:id="rId8"/>
    <p:sldId id="314" r:id="rId9"/>
    <p:sldId id="260" r:id="rId10"/>
    <p:sldId id="313" r:id="rId11"/>
    <p:sldId id="296" r:id="rId12"/>
    <p:sldId id="300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9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99" r:id="rId29"/>
    <p:sldId id="304" r:id="rId30"/>
    <p:sldId id="305" r:id="rId31"/>
    <p:sldId id="306" r:id="rId32"/>
    <p:sldId id="307" r:id="rId33"/>
    <p:sldId id="308" r:id="rId34"/>
    <p:sldId id="303" r:id="rId35"/>
    <p:sldId id="280" r:id="rId36"/>
    <p:sldId id="281" r:id="rId37"/>
    <p:sldId id="309" r:id="rId38"/>
    <p:sldId id="276" r:id="rId39"/>
    <p:sldId id="297" r:id="rId40"/>
    <p:sldId id="277" r:id="rId41"/>
    <p:sldId id="278" r:id="rId42"/>
    <p:sldId id="279" r:id="rId43"/>
    <p:sldId id="310" r:id="rId44"/>
    <p:sldId id="282" r:id="rId45"/>
    <p:sldId id="311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EB917-0D05-4FFD-BC5D-68D582F65022}" v="209" dt="2024-10-24T13:03:30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9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5/10/relationships/revisionInfo" Target="revisionInfo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1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ata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15.png"/><Relationship Id="rId7" Type="http://schemas.openxmlformats.org/officeDocument/2006/relationships/image" Target="../media/image36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16.svg"/></Relationships>
</file>

<file path=ppt/diagrams/_rels/data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4" Type="http://schemas.openxmlformats.org/officeDocument/2006/relationships/image" Target="../media/image41.svg"/></Relationships>
</file>

<file path=ppt/diagrams/_rels/data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44.png"/><Relationship Id="rId7" Type="http://schemas.openxmlformats.org/officeDocument/2006/relationships/image" Target="../media/image11.png"/><Relationship Id="rId2" Type="http://schemas.openxmlformats.org/officeDocument/2006/relationships/image" Target="../media/image43.svg"/><Relationship Id="rId1" Type="http://schemas.openxmlformats.org/officeDocument/2006/relationships/image" Target="../media/image42.png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10" Type="http://schemas.openxmlformats.org/officeDocument/2006/relationships/image" Target="../media/image49.svg"/><Relationship Id="rId4" Type="http://schemas.openxmlformats.org/officeDocument/2006/relationships/image" Target="../media/image45.svg"/><Relationship Id="rId9" Type="http://schemas.openxmlformats.org/officeDocument/2006/relationships/image" Target="../media/image48.png"/></Relationships>
</file>

<file path=ppt/diagrams/_rels/data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svg"/><Relationship Id="rId1" Type="http://schemas.openxmlformats.org/officeDocument/2006/relationships/image" Target="../media/image50.png"/><Relationship Id="rId6" Type="http://schemas.openxmlformats.org/officeDocument/2006/relationships/image" Target="../media/image55.svg"/><Relationship Id="rId5" Type="http://schemas.openxmlformats.org/officeDocument/2006/relationships/image" Target="../media/image54.png"/><Relationship Id="rId4" Type="http://schemas.openxmlformats.org/officeDocument/2006/relationships/image" Target="../media/image53.svg"/></Relationships>
</file>

<file path=ppt/diagrams/_rels/data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56.png"/><Relationship Id="rId7" Type="http://schemas.openxmlformats.org/officeDocument/2006/relationships/image" Target="../media/image15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59.svg"/><Relationship Id="rId5" Type="http://schemas.openxmlformats.org/officeDocument/2006/relationships/image" Target="../media/image58.png"/><Relationship Id="rId4" Type="http://schemas.openxmlformats.org/officeDocument/2006/relationships/image" Target="../media/image57.svg"/></Relationships>
</file>

<file path=ppt/diagrams/_rels/data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svg"/><Relationship Id="rId1" Type="http://schemas.openxmlformats.org/officeDocument/2006/relationships/image" Target="../media/image60.png"/><Relationship Id="rId6" Type="http://schemas.openxmlformats.org/officeDocument/2006/relationships/image" Target="../media/image65.svg"/><Relationship Id="rId5" Type="http://schemas.openxmlformats.org/officeDocument/2006/relationships/image" Target="../media/image64.png"/><Relationship Id="rId4" Type="http://schemas.openxmlformats.org/officeDocument/2006/relationships/image" Target="../media/image63.svg"/></Relationships>
</file>

<file path=ppt/diagrams/_rels/data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sv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svg"/><Relationship Id="rId1" Type="http://schemas.openxmlformats.org/officeDocument/2006/relationships/image" Target="../media/image66.png"/><Relationship Id="rId6" Type="http://schemas.openxmlformats.org/officeDocument/2006/relationships/image" Target="../media/image71.svg"/><Relationship Id="rId5" Type="http://schemas.openxmlformats.org/officeDocument/2006/relationships/image" Target="../media/image70.png"/><Relationship Id="rId4" Type="http://schemas.openxmlformats.org/officeDocument/2006/relationships/image" Target="../media/image69.svg"/></Relationships>
</file>

<file path=ppt/diagrams/_rels/data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svg"/><Relationship Id="rId3" Type="http://schemas.openxmlformats.org/officeDocument/2006/relationships/image" Target="../media/image7.png"/><Relationship Id="rId7" Type="http://schemas.openxmlformats.org/officeDocument/2006/relationships/image" Target="../media/image78.png"/><Relationship Id="rId12" Type="http://schemas.openxmlformats.org/officeDocument/2006/relationships/image" Target="../media/image83.svg"/><Relationship Id="rId2" Type="http://schemas.openxmlformats.org/officeDocument/2006/relationships/image" Target="../media/image75.svg"/><Relationship Id="rId1" Type="http://schemas.openxmlformats.org/officeDocument/2006/relationships/image" Target="../media/image74.png"/><Relationship Id="rId6" Type="http://schemas.openxmlformats.org/officeDocument/2006/relationships/image" Target="../media/image77.sv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0" Type="http://schemas.openxmlformats.org/officeDocument/2006/relationships/image" Target="../media/image81.svg"/><Relationship Id="rId4" Type="http://schemas.openxmlformats.org/officeDocument/2006/relationships/image" Target="../media/image8.svg"/><Relationship Id="rId9" Type="http://schemas.openxmlformats.org/officeDocument/2006/relationships/image" Target="../media/image80.png"/></Relationships>
</file>

<file path=ppt/diagrams/_rels/data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sv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svg"/><Relationship Id="rId1" Type="http://schemas.openxmlformats.org/officeDocument/2006/relationships/image" Target="../media/image84.png"/><Relationship Id="rId6" Type="http://schemas.openxmlformats.org/officeDocument/2006/relationships/image" Target="../media/image89.svg"/><Relationship Id="rId5" Type="http://schemas.openxmlformats.org/officeDocument/2006/relationships/image" Target="../media/image88.png"/><Relationship Id="rId4" Type="http://schemas.openxmlformats.org/officeDocument/2006/relationships/image" Target="../media/image87.svg"/></Relationships>
</file>

<file path=ppt/diagrams/_rels/data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svg"/><Relationship Id="rId1" Type="http://schemas.openxmlformats.org/officeDocument/2006/relationships/image" Target="../media/image92.png"/><Relationship Id="rId6" Type="http://schemas.openxmlformats.org/officeDocument/2006/relationships/image" Target="../media/image97.svg"/><Relationship Id="rId5" Type="http://schemas.openxmlformats.org/officeDocument/2006/relationships/image" Target="../media/image96.png"/><Relationship Id="rId4" Type="http://schemas.openxmlformats.org/officeDocument/2006/relationships/image" Target="../media/image9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1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15.png"/><Relationship Id="rId7" Type="http://schemas.openxmlformats.org/officeDocument/2006/relationships/image" Target="../media/image36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16.svg"/></Relationships>
</file>

<file path=ppt/diagrams/_rels/drawing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4" Type="http://schemas.openxmlformats.org/officeDocument/2006/relationships/image" Target="../media/image41.svg"/></Relationships>
</file>

<file path=ppt/diagrams/_rels/drawing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44.png"/><Relationship Id="rId7" Type="http://schemas.openxmlformats.org/officeDocument/2006/relationships/image" Target="../media/image11.png"/><Relationship Id="rId2" Type="http://schemas.openxmlformats.org/officeDocument/2006/relationships/image" Target="../media/image43.svg"/><Relationship Id="rId1" Type="http://schemas.openxmlformats.org/officeDocument/2006/relationships/image" Target="../media/image42.png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10" Type="http://schemas.openxmlformats.org/officeDocument/2006/relationships/image" Target="../media/image49.svg"/><Relationship Id="rId4" Type="http://schemas.openxmlformats.org/officeDocument/2006/relationships/image" Target="../media/image45.svg"/><Relationship Id="rId9" Type="http://schemas.openxmlformats.org/officeDocument/2006/relationships/image" Target="../media/image48.png"/></Relationships>
</file>

<file path=ppt/diagrams/_rels/drawing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svg"/><Relationship Id="rId1" Type="http://schemas.openxmlformats.org/officeDocument/2006/relationships/image" Target="../media/image50.png"/><Relationship Id="rId6" Type="http://schemas.openxmlformats.org/officeDocument/2006/relationships/image" Target="../media/image55.svg"/><Relationship Id="rId5" Type="http://schemas.openxmlformats.org/officeDocument/2006/relationships/image" Target="../media/image54.png"/><Relationship Id="rId4" Type="http://schemas.openxmlformats.org/officeDocument/2006/relationships/image" Target="../media/image53.svg"/></Relationships>
</file>

<file path=ppt/diagrams/_rels/drawing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56.png"/><Relationship Id="rId7" Type="http://schemas.openxmlformats.org/officeDocument/2006/relationships/image" Target="../media/image15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59.svg"/><Relationship Id="rId5" Type="http://schemas.openxmlformats.org/officeDocument/2006/relationships/image" Target="../media/image58.png"/><Relationship Id="rId4" Type="http://schemas.openxmlformats.org/officeDocument/2006/relationships/image" Target="../media/image57.svg"/></Relationships>
</file>

<file path=ppt/diagrams/_rels/drawing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svg"/><Relationship Id="rId1" Type="http://schemas.openxmlformats.org/officeDocument/2006/relationships/image" Target="../media/image60.png"/><Relationship Id="rId6" Type="http://schemas.openxmlformats.org/officeDocument/2006/relationships/image" Target="../media/image65.svg"/><Relationship Id="rId5" Type="http://schemas.openxmlformats.org/officeDocument/2006/relationships/image" Target="../media/image64.png"/><Relationship Id="rId4" Type="http://schemas.openxmlformats.org/officeDocument/2006/relationships/image" Target="../media/image63.svg"/></Relationships>
</file>

<file path=ppt/diagrams/_rels/drawing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sv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svg"/><Relationship Id="rId1" Type="http://schemas.openxmlformats.org/officeDocument/2006/relationships/image" Target="../media/image66.png"/><Relationship Id="rId6" Type="http://schemas.openxmlformats.org/officeDocument/2006/relationships/image" Target="../media/image71.svg"/><Relationship Id="rId5" Type="http://schemas.openxmlformats.org/officeDocument/2006/relationships/image" Target="../media/image70.png"/><Relationship Id="rId4" Type="http://schemas.openxmlformats.org/officeDocument/2006/relationships/image" Target="../media/image69.svg"/></Relationships>
</file>

<file path=ppt/diagrams/_rels/drawing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svg"/><Relationship Id="rId3" Type="http://schemas.openxmlformats.org/officeDocument/2006/relationships/image" Target="../media/image7.png"/><Relationship Id="rId7" Type="http://schemas.openxmlformats.org/officeDocument/2006/relationships/image" Target="../media/image78.png"/><Relationship Id="rId12" Type="http://schemas.openxmlformats.org/officeDocument/2006/relationships/image" Target="../media/image83.svg"/><Relationship Id="rId2" Type="http://schemas.openxmlformats.org/officeDocument/2006/relationships/image" Target="../media/image75.svg"/><Relationship Id="rId1" Type="http://schemas.openxmlformats.org/officeDocument/2006/relationships/image" Target="../media/image74.png"/><Relationship Id="rId6" Type="http://schemas.openxmlformats.org/officeDocument/2006/relationships/image" Target="../media/image77.sv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0" Type="http://schemas.openxmlformats.org/officeDocument/2006/relationships/image" Target="../media/image81.svg"/><Relationship Id="rId4" Type="http://schemas.openxmlformats.org/officeDocument/2006/relationships/image" Target="../media/image8.svg"/><Relationship Id="rId9" Type="http://schemas.openxmlformats.org/officeDocument/2006/relationships/image" Target="../media/image80.png"/></Relationships>
</file>

<file path=ppt/diagrams/_rels/drawing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sv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svg"/><Relationship Id="rId1" Type="http://schemas.openxmlformats.org/officeDocument/2006/relationships/image" Target="../media/image84.png"/><Relationship Id="rId6" Type="http://schemas.openxmlformats.org/officeDocument/2006/relationships/image" Target="../media/image89.svg"/><Relationship Id="rId5" Type="http://schemas.openxmlformats.org/officeDocument/2006/relationships/image" Target="../media/image88.png"/><Relationship Id="rId4" Type="http://schemas.openxmlformats.org/officeDocument/2006/relationships/image" Target="../media/image87.svg"/></Relationships>
</file>

<file path=ppt/diagrams/_rels/drawing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svg"/><Relationship Id="rId1" Type="http://schemas.openxmlformats.org/officeDocument/2006/relationships/image" Target="../media/image92.png"/><Relationship Id="rId6" Type="http://schemas.openxmlformats.org/officeDocument/2006/relationships/image" Target="../media/image97.svg"/><Relationship Id="rId5" Type="http://schemas.openxmlformats.org/officeDocument/2006/relationships/image" Target="../media/image96.png"/><Relationship Id="rId4" Type="http://schemas.openxmlformats.org/officeDocument/2006/relationships/image" Target="../media/image9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46F962-A651-4AA7-B109-174A96452C18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D2D5784-1DB8-4816-BBB3-C5C88D6A7034}">
      <dgm:prSet/>
      <dgm:spPr/>
      <dgm:t>
        <a:bodyPr/>
        <a:lstStyle/>
        <a:p>
          <a:r>
            <a:rPr lang="en-US"/>
            <a:t>Why are there insurance brokers?</a:t>
          </a:r>
        </a:p>
      </dgm:t>
    </dgm:pt>
    <dgm:pt modelId="{6E146C6C-132F-4E18-95C5-0C4E04D5383D}" type="parTrans" cxnId="{87C6C567-3E3E-4E9D-8E09-40E272D45715}">
      <dgm:prSet/>
      <dgm:spPr/>
      <dgm:t>
        <a:bodyPr/>
        <a:lstStyle/>
        <a:p>
          <a:endParaRPr lang="en-US"/>
        </a:p>
      </dgm:t>
    </dgm:pt>
    <dgm:pt modelId="{7BDCE580-4BF3-4EBA-8DFA-68501E3D307F}" type="sibTrans" cxnId="{87C6C567-3E3E-4E9D-8E09-40E272D45715}">
      <dgm:prSet/>
      <dgm:spPr/>
      <dgm:t>
        <a:bodyPr/>
        <a:lstStyle/>
        <a:p>
          <a:endParaRPr lang="en-US"/>
        </a:p>
      </dgm:t>
    </dgm:pt>
    <dgm:pt modelId="{21B833D5-82BF-4D3C-8150-376621B03852}">
      <dgm:prSet/>
      <dgm:spPr/>
      <dgm:t>
        <a:bodyPr/>
        <a:lstStyle/>
        <a:p>
          <a:r>
            <a:rPr lang="en-US"/>
            <a:t>Role of a broker vs. agent</a:t>
          </a:r>
        </a:p>
      </dgm:t>
    </dgm:pt>
    <dgm:pt modelId="{17E1F002-9B4D-4C88-80C9-81D414DDA44C}" type="parTrans" cxnId="{5855B4F3-283F-471D-AD30-73DF07C76DB6}">
      <dgm:prSet/>
      <dgm:spPr/>
      <dgm:t>
        <a:bodyPr/>
        <a:lstStyle/>
        <a:p>
          <a:endParaRPr lang="en-US"/>
        </a:p>
      </dgm:t>
    </dgm:pt>
    <dgm:pt modelId="{6FAC0417-4C32-4463-85A3-678BB774C336}" type="sibTrans" cxnId="{5855B4F3-283F-471D-AD30-73DF07C76DB6}">
      <dgm:prSet/>
      <dgm:spPr/>
      <dgm:t>
        <a:bodyPr/>
        <a:lstStyle/>
        <a:p>
          <a:endParaRPr lang="en-US"/>
        </a:p>
      </dgm:t>
    </dgm:pt>
    <dgm:pt modelId="{3ED11898-B983-4B71-AE76-E9F8F5A9C165}" type="pres">
      <dgm:prSet presAssocID="{6E46F962-A651-4AA7-B109-174A96452C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37CE3A0-1754-4B5D-8209-1617CF324D00}" type="pres">
      <dgm:prSet presAssocID="{DD2D5784-1DB8-4816-BBB3-C5C88D6A7034}" presName="hierRoot1" presStyleCnt="0"/>
      <dgm:spPr/>
    </dgm:pt>
    <dgm:pt modelId="{1EDFC1B6-C0D6-48C9-A080-D034F0301EB2}" type="pres">
      <dgm:prSet presAssocID="{DD2D5784-1DB8-4816-BBB3-C5C88D6A7034}" presName="composite" presStyleCnt="0"/>
      <dgm:spPr/>
    </dgm:pt>
    <dgm:pt modelId="{893BABAC-F612-4CDB-8423-AA5A3D7D6A6E}" type="pres">
      <dgm:prSet presAssocID="{DD2D5784-1DB8-4816-BBB3-C5C88D6A7034}" presName="background" presStyleLbl="node0" presStyleIdx="0" presStyleCnt="2"/>
      <dgm:spPr/>
    </dgm:pt>
    <dgm:pt modelId="{1993D631-67D7-4B30-B379-4892E70773E0}" type="pres">
      <dgm:prSet presAssocID="{DD2D5784-1DB8-4816-BBB3-C5C88D6A7034}" presName="text" presStyleLbl="fgAcc0" presStyleIdx="0" presStyleCnt="2">
        <dgm:presLayoutVars>
          <dgm:chPref val="3"/>
        </dgm:presLayoutVars>
      </dgm:prSet>
      <dgm:spPr/>
    </dgm:pt>
    <dgm:pt modelId="{FD30390A-399D-442F-8617-5C5363233A37}" type="pres">
      <dgm:prSet presAssocID="{DD2D5784-1DB8-4816-BBB3-C5C88D6A7034}" presName="hierChild2" presStyleCnt="0"/>
      <dgm:spPr/>
    </dgm:pt>
    <dgm:pt modelId="{E0CC432C-FEC7-416E-9129-34BBFA7C2EBF}" type="pres">
      <dgm:prSet presAssocID="{21B833D5-82BF-4D3C-8150-376621B03852}" presName="hierRoot1" presStyleCnt="0"/>
      <dgm:spPr/>
    </dgm:pt>
    <dgm:pt modelId="{C514E12D-1CCF-4747-B63C-304B58FBBDE6}" type="pres">
      <dgm:prSet presAssocID="{21B833D5-82BF-4D3C-8150-376621B03852}" presName="composite" presStyleCnt="0"/>
      <dgm:spPr/>
    </dgm:pt>
    <dgm:pt modelId="{D1D1C371-8831-495F-8C6B-C74320DBB90A}" type="pres">
      <dgm:prSet presAssocID="{21B833D5-82BF-4D3C-8150-376621B03852}" presName="background" presStyleLbl="node0" presStyleIdx="1" presStyleCnt="2"/>
      <dgm:spPr/>
    </dgm:pt>
    <dgm:pt modelId="{8FC03CB6-1219-4BE9-8102-21B496471BBD}" type="pres">
      <dgm:prSet presAssocID="{21B833D5-82BF-4D3C-8150-376621B03852}" presName="text" presStyleLbl="fgAcc0" presStyleIdx="1" presStyleCnt="2">
        <dgm:presLayoutVars>
          <dgm:chPref val="3"/>
        </dgm:presLayoutVars>
      </dgm:prSet>
      <dgm:spPr/>
    </dgm:pt>
    <dgm:pt modelId="{7A6A879E-E670-43EC-9C34-D2C939CCE848}" type="pres">
      <dgm:prSet presAssocID="{21B833D5-82BF-4D3C-8150-376621B03852}" presName="hierChild2" presStyleCnt="0"/>
      <dgm:spPr/>
    </dgm:pt>
  </dgm:ptLst>
  <dgm:cxnLst>
    <dgm:cxn modelId="{E88D672E-37AE-49BA-8049-1A650BE12708}" type="presOf" srcId="{6E46F962-A651-4AA7-B109-174A96452C18}" destId="{3ED11898-B983-4B71-AE76-E9F8F5A9C165}" srcOrd="0" destOrd="0" presId="urn:microsoft.com/office/officeart/2005/8/layout/hierarchy1"/>
    <dgm:cxn modelId="{87C6C567-3E3E-4E9D-8E09-40E272D45715}" srcId="{6E46F962-A651-4AA7-B109-174A96452C18}" destId="{DD2D5784-1DB8-4816-BBB3-C5C88D6A7034}" srcOrd="0" destOrd="0" parTransId="{6E146C6C-132F-4E18-95C5-0C4E04D5383D}" sibTransId="{7BDCE580-4BF3-4EBA-8DFA-68501E3D307F}"/>
    <dgm:cxn modelId="{064CD1A5-779B-4253-BED9-46F77F8D926F}" type="presOf" srcId="{DD2D5784-1DB8-4816-BBB3-C5C88D6A7034}" destId="{1993D631-67D7-4B30-B379-4892E70773E0}" srcOrd="0" destOrd="0" presId="urn:microsoft.com/office/officeart/2005/8/layout/hierarchy1"/>
    <dgm:cxn modelId="{873D89DE-C62E-4C3B-B692-9643E79C647D}" type="presOf" srcId="{21B833D5-82BF-4D3C-8150-376621B03852}" destId="{8FC03CB6-1219-4BE9-8102-21B496471BBD}" srcOrd="0" destOrd="0" presId="urn:microsoft.com/office/officeart/2005/8/layout/hierarchy1"/>
    <dgm:cxn modelId="{5855B4F3-283F-471D-AD30-73DF07C76DB6}" srcId="{6E46F962-A651-4AA7-B109-174A96452C18}" destId="{21B833D5-82BF-4D3C-8150-376621B03852}" srcOrd="1" destOrd="0" parTransId="{17E1F002-9B4D-4C88-80C9-81D414DDA44C}" sibTransId="{6FAC0417-4C32-4463-85A3-678BB774C336}"/>
    <dgm:cxn modelId="{7DF3B9CA-A4C8-4BE2-AEFC-7FBEDF0A605D}" type="presParOf" srcId="{3ED11898-B983-4B71-AE76-E9F8F5A9C165}" destId="{637CE3A0-1754-4B5D-8209-1617CF324D00}" srcOrd="0" destOrd="0" presId="urn:microsoft.com/office/officeart/2005/8/layout/hierarchy1"/>
    <dgm:cxn modelId="{58917EBB-D4B6-41D1-A5DF-3A0744D341BE}" type="presParOf" srcId="{637CE3A0-1754-4B5D-8209-1617CF324D00}" destId="{1EDFC1B6-C0D6-48C9-A080-D034F0301EB2}" srcOrd="0" destOrd="0" presId="urn:microsoft.com/office/officeart/2005/8/layout/hierarchy1"/>
    <dgm:cxn modelId="{7CEF6551-3494-4C85-980C-34778566B17C}" type="presParOf" srcId="{1EDFC1B6-C0D6-48C9-A080-D034F0301EB2}" destId="{893BABAC-F612-4CDB-8423-AA5A3D7D6A6E}" srcOrd="0" destOrd="0" presId="urn:microsoft.com/office/officeart/2005/8/layout/hierarchy1"/>
    <dgm:cxn modelId="{F1BD4504-1AFD-431F-9CAC-3F73F0C05D2F}" type="presParOf" srcId="{1EDFC1B6-C0D6-48C9-A080-D034F0301EB2}" destId="{1993D631-67D7-4B30-B379-4892E70773E0}" srcOrd="1" destOrd="0" presId="urn:microsoft.com/office/officeart/2005/8/layout/hierarchy1"/>
    <dgm:cxn modelId="{D1703587-3985-44C8-95CD-18CEF361BA74}" type="presParOf" srcId="{637CE3A0-1754-4B5D-8209-1617CF324D00}" destId="{FD30390A-399D-442F-8617-5C5363233A37}" srcOrd="1" destOrd="0" presId="urn:microsoft.com/office/officeart/2005/8/layout/hierarchy1"/>
    <dgm:cxn modelId="{BFCD33D2-38B5-4FCD-BB8B-D55E88312045}" type="presParOf" srcId="{3ED11898-B983-4B71-AE76-E9F8F5A9C165}" destId="{E0CC432C-FEC7-416E-9129-34BBFA7C2EBF}" srcOrd="1" destOrd="0" presId="urn:microsoft.com/office/officeart/2005/8/layout/hierarchy1"/>
    <dgm:cxn modelId="{BD1CD686-D01E-4BF2-8037-BFE6FBFFCF2A}" type="presParOf" srcId="{E0CC432C-FEC7-416E-9129-34BBFA7C2EBF}" destId="{C514E12D-1CCF-4747-B63C-304B58FBBDE6}" srcOrd="0" destOrd="0" presId="urn:microsoft.com/office/officeart/2005/8/layout/hierarchy1"/>
    <dgm:cxn modelId="{F0D934A9-296C-40AE-9C62-CF6A4AD8431C}" type="presParOf" srcId="{C514E12D-1CCF-4747-B63C-304B58FBBDE6}" destId="{D1D1C371-8831-495F-8C6B-C74320DBB90A}" srcOrd="0" destOrd="0" presId="urn:microsoft.com/office/officeart/2005/8/layout/hierarchy1"/>
    <dgm:cxn modelId="{067A3E35-1816-4D8B-8CA1-0D4806217167}" type="presParOf" srcId="{C514E12D-1CCF-4747-B63C-304B58FBBDE6}" destId="{8FC03CB6-1219-4BE9-8102-21B496471BBD}" srcOrd="1" destOrd="0" presId="urn:microsoft.com/office/officeart/2005/8/layout/hierarchy1"/>
    <dgm:cxn modelId="{47F9FB0D-DAC7-490F-968B-291EEA8C81AA}" type="presParOf" srcId="{E0CC432C-FEC7-416E-9129-34BBFA7C2EBF}" destId="{7A6A879E-E670-43EC-9C34-D2C939CCE84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FB671E8-1B00-457B-95FF-F298F2116D0B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49F69C9-12AC-4F35-B78A-3238D965336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Brokers with access to multiple insurers offer more choices</a:t>
          </a:r>
        </a:p>
      </dgm:t>
    </dgm:pt>
    <dgm:pt modelId="{23517840-E9B1-4FB8-B2B7-CCC2BE67C277}" type="parTrans" cxnId="{26C47446-1F96-4AC9-8740-B961DA92D961}">
      <dgm:prSet/>
      <dgm:spPr/>
      <dgm:t>
        <a:bodyPr/>
        <a:lstStyle/>
        <a:p>
          <a:endParaRPr lang="en-US"/>
        </a:p>
      </dgm:t>
    </dgm:pt>
    <dgm:pt modelId="{DA67BFC4-E93E-4223-BF4E-9C41EDA1CFB0}" type="sibTrans" cxnId="{26C47446-1F96-4AC9-8740-B961DA92D96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C8B6ABA-DE37-4CD7-820E-857D6CA1BA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Larger client bases gives more leverage to the broker and by extension their clients</a:t>
          </a:r>
        </a:p>
      </dgm:t>
    </dgm:pt>
    <dgm:pt modelId="{E4613EFD-E32C-4108-8E62-28E964F4B2AF}" type="parTrans" cxnId="{D7C9BB2E-3E94-4706-9E49-61762FDF3968}">
      <dgm:prSet/>
      <dgm:spPr/>
      <dgm:t>
        <a:bodyPr/>
        <a:lstStyle/>
        <a:p>
          <a:endParaRPr lang="en-US"/>
        </a:p>
      </dgm:t>
    </dgm:pt>
    <dgm:pt modelId="{A9692F74-43AF-432B-A75D-C065C88FA337}" type="sibTrans" cxnId="{D7C9BB2E-3E94-4706-9E49-61762FDF396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FF0C57D-D85A-4C04-8117-CB217FD4950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Connections to carriers at a leadership levels allow escalation when necessary</a:t>
          </a:r>
        </a:p>
      </dgm:t>
    </dgm:pt>
    <dgm:pt modelId="{E5CE6809-A7EF-46E8-ABD0-44939F26CA4D}" type="parTrans" cxnId="{41C9CF6D-182A-40F4-8FD9-FADBDFD0BE8F}">
      <dgm:prSet/>
      <dgm:spPr/>
      <dgm:t>
        <a:bodyPr/>
        <a:lstStyle/>
        <a:p>
          <a:endParaRPr lang="en-US"/>
        </a:p>
      </dgm:t>
    </dgm:pt>
    <dgm:pt modelId="{82E75C7D-C874-437A-9C37-B3C86F917BFC}" type="sibTrans" cxnId="{41C9CF6D-182A-40F4-8FD9-FADBDFD0BE8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8594D1B-4F95-462A-8D4E-48A08950C2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Competition is important, though Marketing needs to be executed strategically</a:t>
          </a:r>
        </a:p>
      </dgm:t>
    </dgm:pt>
    <dgm:pt modelId="{65D8C257-D784-4579-BE3A-5C477C051B8B}" type="parTrans" cxnId="{EB8BA814-55F4-4703-9B06-4B6D512C763A}">
      <dgm:prSet/>
      <dgm:spPr/>
      <dgm:t>
        <a:bodyPr/>
        <a:lstStyle/>
        <a:p>
          <a:endParaRPr lang="en-US"/>
        </a:p>
      </dgm:t>
    </dgm:pt>
    <dgm:pt modelId="{A7B98AF3-A1A1-4B86-8A14-474D3C3E9627}" type="sibTrans" cxnId="{EB8BA814-55F4-4703-9B06-4B6D512C763A}">
      <dgm:prSet/>
      <dgm:spPr/>
      <dgm:t>
        <a:bodyPr/>
        <a:lstStyle/>
        <a:p>
          <a:endParaRPr lang="en-US"/>
        </a:p>
      </dgm:t>
    </dgm:pt>
    <dgm:pt modelId="{5EB1AC37-5606-4A4E-AB33-3C4AFFE840C2}" type="pres">
      <dgm:prSet presAssocID="{FFB671E8-1B00-457B-95FF-F298F2116D0B}" presName="root" presStyleCnt="0">
        <dgm:presLayoutVars>
          <dgm:dir/>
          <dgm:resizeHandles val="exact"/>
        </dgm:presLayoutVars>
      </dgm:prSet>
      <dgm:spPr/>
    </dgm:pt>
    <dgm:pt modelId="{D9B30416-8AEF-4A48-ACB1-44CECFBCAA4C}" type="pres">
      <dgm:prSet presAssocID="{FFB671E8-1B00-457B-95FF-F298F2116D0B}" presName="container" presStyleCnt="0">
        <dgm:presLayoutVars>
          <dgm:dir/>
          <dgm:resizeHandles val="exact"/>
        </dgm:presLayoutVars>
      </dgm:prSet>
      <dgm:spPr/>
    </dgm:pt>
    <dgm:pt modelId="{5B89D978-28F4-49FA-93E2-4A9C778E4604}" type="pres">
      <dgm:prSet presAssocID="{E49F69C9-12AC-4F35-B78A-3238D965336A}" presName="compNode" presStyleCnt="0"/>
      <dgm:spPr/>
    </dgm:pt>
    <dgm:pt modelId="{06B29AF6-059D-4B9F-9598-6D9BDD2C9AE1}" type="pres">
      <dgm:prSet presAssocID="{E49F69C9-12AC-4F35-B78A-3238D965336A}" presName="iconBgRect" presStyleLbl="bgShp" presStyleIdx="0" presStyleCnt="4"/>
      <dgm:spPr/>
    </dgm:pt>
    <dgm:pt modelId="{FCD0D8F9-33AD-4E41-982A-16F3CADCA1CC}" type="pres">
      <dgm:prSet presAssocID="{E49F69C9-12AC-4F35-B78A-3238D965336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0A5474D5-1FAC-4855-B660-2E2EA14BC504}" type="pres">
      <dgm:prSet presAssocID="{E49F69C9-12AC-4F35-B78A-3238D965336A}" presName="spaceRect" presStyleCnt="0"/>
      <dgm:spPr/>
    </dgm:pt>
    <dgm:pt modelId="{0C3A49FC-F65F-4BD8-958C-F9D7C2EF25EF}" type="pres">
      <dgm:prSet presAssocID="{E49F69C9-12AC-4F35-B78A-3238D965336A}" presName="textRect" presStyleLbl="revTx" presStyleIdx="0" presStyleCnt="4">
        <dgm:presLayoutVars>
          <dgm:chMax val="1"/>
          <dgm:chPref val="1"/>
        </dgm:presLayoutVars>
      </dgm:prSet>
      <dgm:spPr/>
    </dgm:pt>
    <dgm:pt modelId="{8F717C2B-EA4D-4490-A660-62F0E8D18D55}" type="pres">
      <dgm:prSet presAssocID="{DA67BFC4-E93E-4223-BF4E-9C41EDA1CFB0}" presName="sibTrans" presStyleLbl="sibTrans2D1" presStyleIdx="0" presStyleCnt="0"/>
      <dgm:spPr/>
    </dgm:pt>
    <dgm:pt modelId="{3322BE6F-C265-42C1-B831-01ED4A1F4172}" type="pres">
      <dgm:prSet presAssocID="{EC8B6ABA-DE37-4CD7-820E-857D6CA1BA43}" presName="compNode" presStyleCnt="0"/>
      <dgm:spPr/>
    </dgm:pt>
    <dgm:pt modelId="{C83CD185-F0EA-42D7-9905-C330F965B876}" type="pres">
      <dgm:prSet presAssocID="{EC8B6ABA-DE37-4CD7-820E-857D6CA1BA43}" presName="iconBgRect" presStyleLbl="bgShp" presStyleIdx="1" presStyleCnt="4"/>
      <dgm:spPr/>
    </dgm:pt>
    <dgm:pt modelId="{8BA451ED-0B21-4401-B945-4ED80E3986CD}" type="pres">
      <dgm:prSet presAssocID="{EC8B6ABA-DE37-4CD7-820E-857D6CA1BA4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92F8D58-7D50-42F9-BB2E-0072203D9667}" type="pres">
      <dgm:prSet presAssocID="{EC8B6ABA-DE37-4CD7-820E-857D6CA1BA43}" presName="spaceRect" presStyleCnt="0"/>
      <dgm:spPr/>
    </dgm:pt>
    <dgm:pt modelId="{6CDB5DE2-8E97-4AB4-9BFE-B38685EF7B77}" type="pres">
      <dgm:prSet presAssocID="{EC8B6ABA-DE37-4CD7-820E-857D6CA1BA43}" presName="textRect" presStyleLbl="revTx" presStyleIdx="1" presStyleCnt="4">
        <dgm:presLayoutVars>
          <dgm:chMax val="1"/>
          <dgm:chPref val="1"/>
        </dgm:presLayoutVars>
      </dgm:prSet>
      <dgm:spPr/>
    </dgm:pt>
    <dgm:pt modelId="{8C9366B9-2C22-4EA3-BBDA-CE7B9D148EF6}" type="pres">
      <dgm:prSet presAssocID="{A9692F74-43AF-432B-A75D-C065C88FA337}" presName="sibTrans" presStyleLbl="sibTrans2D1" presStyleIdx="0" presStyleCnt="0"/>
      <dgm:spPr/>
    </dgm:pt>
    <dgm:pt modelId="{7FA2AE36-35A1-4BB7-9274-5B73AB307F06}" type="pres">
      <dgm:prSet presAssocID="{8FF0C57D-D85A-4C04-8117-CB217FD49506}" presName="compNode" presStyleCnt="0"/>
      <dgm:spPr/>
    </dgm:pt>
    <dgm:pt modelId="{D0E0F892-9C18-4D3A-9167-E1DEE07FF908}" type="pres">
      <dgm:prSet presAssocID="{8FF0C57D-D85A-4C04-8117-CB217FD49506}" presName="iconBgRect" presStyleLbl="bgShp" presStyleIdx="2" presStyleCnt="4"/>
      <dgm:spPr/>
    </dgm:pt>
    <dgm:pt modelId="{FBD0C72A-1977-4994-B754-4EFD797210CC}" type="pres">
      <dgm:prSet presAssocID="{8FF0C57D-D85A-4C04-8117-CB217FD4950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9A7DB388-D646-4F59-827E-8F65F2DC8D4C}" type="pres">
      <dgm:prSet presAssocID="{8FF0C57D-D85A-4C04-8117-CB217FD49506}" presName="spaceRect" presStyleCnt="0"/>
      <dgm:spPr/>
    </dgm:pt>
    <dgm:pt modelId="{F2B1F085-CE74-451B-B840-5FCF40B4F5AD}" type="pres">
      <dgm:prSet presAssocID="{8FF0C57D-D85A-4C04-8117-CB217FD49506}" presName="textRect" presStyleLbl="revTx" presStyleIdx="2" presStyleCnt="4">
        <dgm:presLayoutVars>
          <dgm:chMax val="1"/>
          <dgm:chPref val="1"/>
        </dgm:presLayoutVars>
      </dgm:prSet>
      <dgm:spPr/>
    </dgm:pt>
    <dgm:pt modelId="{B6323D5A-E351-482E-A92C-B9D06D9B1FDE}" type="pres">
      <dgm:prSet presAssocID="{82E75C7D-C874-437A-9C37-B3C86F917BFC}" presName="sibTrans" presStyleLbl="sibTrans2D1" presStyleIdx="0" presStyleCnt="0"/>
      <dgm:spPr/>
    </dgm:pt>
    <dgm:pt modelId="{F70C0ED0-E62A-4A6A-917B-7B0D77753C04}" type="pres">
      <dgm:prSet presAssocID="{88594D1B-4F95-462A-8D4E-48A08950C2E5}" presName="compNode" presStyleCnt="0"/>
      <dgm:spPr/>
    </dgm:pt>
    <dgm:pt modelId="{4F6210BC-2205-4DF2-B311-CA392F422F8F}" type="pres">
      <dgm:prSet presAssocID="{88594D1B-4F95-462A-8D4E-48A08950C2E5}" presName="iconBgRect" presStyleLbl="bgShp" presStyleIdx="3" presStyleCnt="4"/>
      <dgm:spPr/>
    </dgm:pt>
    <dgm:pt modelId="{7C82AA11-37E6-4AB7-94AF-EB37051C8722}" type="pres">
      <dgm:prSet presAssocID="{88594D1B-4F95-462A-8D4E-48A08950C2E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23CE5E8-8EBC-4B5A-9A97-6649F508981B}" type="pres">
      <dgm:prSet presAssocID="{88594D1B-4F95-462A-8D4E-48A08950C2E5}" presName="spaceRect" presStyleCnt="0"/>
      <dgm:spPr/>
    </dgm:pt>
    <dgm:pt modelId="{B52EB7C5-CA4B-42D9-B923-F4E5C3D078DC}" type="pres">
      <dgm:prSet presAssocID="{88594D1B-4F95-462A-8D4E-48A08950C2E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B8BA814-55F4-4703-9B06-4B6D512C763A}" srcId="{FFB671E8-1B00-457B-95FF-F298F2116D0B}" destId="{88594D1B-4F95-462A-8D4E-48A08950C2E5}" srcOrd="3" destOrd="0" parTransId="{65D8C257-D784-4579-BE3A-5C477C051B8B}" sibTransId="{A7B98AF3-A1A1-4B86-8A14-474D3C3E9627}"/>
    <dgm:cxn modelId="{37329F1D-DE36-4597-A0F6-CC895A3A06C4}" type="presOf" srcId="{88594D1B-4F95-462A-8D4E-48A08950C2E5}" destId="{B52EB7C5-CA4B-42D9-B923-F4E5C3D078DC}" srcOrd="0" destOrd="0" presId="urn:microsoft.com/office/officeart/2018/2/layout/IconCircleList"/>
    <dgm:cxn modelId="{D7C9BB2E-3E94-4706-9E49-61762FDF3968}" srcId="{FFB671E8-1B00-457B-95FF-F298F2116D0B}" destId="{EC8B6ABA-DE37-4CD7-820E-857D6CA1BA43}" srcOrd="1" destOrd="0" parTransId="{E4613EFD-E32C-4108-8E62-28E964F4B2AF}" sibTransId="{A9692F74-43AF-432B-A75D-C065C88FA337}"/>
    <dgm:cxn modelId="{EA292440-2A15-49B8-923B-5DD3CEB35FBD}" type="presOf" srcId="{E49F69C9-12AC-4F35-B78A-3238D965336A}" destId="{0C3A49FC-F65F-4BD8-958C-F9D7C2EF25EF}" srcOrd="0" destOrd="0" presId="urn:microsoft.com/office/officeart/2018/2/layout/IconCircleList"/>
    <dgm:cxn modelId="{26C47446-1F96-4AC9-8740-B961DA92D961}" srcId="{FFB671E8-1B00-457B-95FF-F298F2116D0B}" destId="{E49F69C9-12AC-4F35-B78A-3238D965336A}" srcOrd="0" destOrd="0" parTransId="{23517840-E9B1-4FB8-B2B7-CCC2BE67C277}" sibTransId="{DA67BFC4-E93E-4223-BF4E-9C41EDA1CFB0}"/>
    <dgm:cxn modelId="{41C9CF6D-182A-40F4-8FD9-FADBDFD0BE8F}" srcId="{FFB671E8-1B00-457B-95FF-F298F2116D0B}" destId="{8FF0C57D-D85A-4C04-8117-CB217FD49506}" srcOrd="2" destOrd="0" parTransId="{E5CE6809-A7EF-46E8-ABD0-44939F26CA4D}" sibTransId="{82E75C7D-C874-437A-9C37-B3C86F917BFC}"/>
    <dgm:cxn modelId="{4A92484F-D4FB-4627-9C97-B73C416BD1F2}" type="presOf" srcId="{8FF0C57D-D85A-4C04-8117-CB217FD49506}" destId="{F2B1F085-CE74-451B-B840-5FCF40B4F5AD}" srcOrd="0" destOrd="0" presId="urn:microsoft.com/office/officeart/2018/2/layout/IconCircleList"/>
    <dgm:cxn modelId="{39FAF874-F4CB-46E3-BF51-EB325050121C}" type="presOf" srcId="{DA67BFC4-E93E-4223-BF4E-9C41EDA1CFB0}" destId="{8F717C2B-EA4D-4490-A660-62F0E8D18D55}" srcOrd="0" destOrd="0" presId="urn:microsoft.com/office/officeart/2018/2/layout/IconCircleList"/>
    <dgm:cxn modelId="{BBEF878D-1FE5-4865-A002-D1A70CC8A249}" type="presOf" srcId="{EC8B6ABA-DE37-4CD7-820E-857D6CA1BA43}" destId="{6CDB5DE2-8E97-4AB4-9BFE-B38685EF7B77}" srcOrd="0" destOrd="0" presId="urn:microsoft.com/office/officeart/2018/2/layout/IconCircleList"/>
    <dgm:cxn modelId="{82EDDB9F-2B57-4733-B0E1-8E04493BB0C9}" type="presOf" srcId="{82E75C7D-C874-437A-9C37-B3C86F917BFC}" destId="{B6323D5A-E351-482E-A92C-B9D06D9B1FDE}" srcOrd="0" destOrd="0" presId="urn:microsoft.com/office/officeart/2018/2/layout/IconCircleList"/>
    <dgm:cxn modelId="{978670B7-1188-46A8-8AB2-203452AC972A}" type="presOf" srcId="{FFB671E8-1B00-457B-95FF-F298F2116D0B}" destId="{5EB1AC37-5606-4A4E-AB33-3C4AFFE840C2}" srcOrd="0" destOrd="0" presId="urn:microsoft.com/office/officeart/2018/2/layout/IconCircleList"/>
    <dgm:cxn modelId="{6C9B2DE0-D558-46DA-A27A-141FA4FD948C}" type="presOf" srcId="{A9692F74-43AF-432B-A75D-C065C88FA337}" destId="{8C9366B9-2C22-4EA3-BBDA-CE7B9D148EF6}" srcOrd="0" destOrd="0" presId="urn:microsoft.com/office/officeart/2018/2/layout/IconCircleList"/>
    <dgm:cxn modelId="{2D5A8132-A152-4630-8AFB-CA85B0296E8D}" type="presParOf" srcId="{5EB1AC37-5606-4A4E-AB33-3C4AFFE840C2}" destId="{D9B30416-8AEF-4A48-ACB1-44CECFBCAA4C}" srcOrd="0" destOrd="0" presId="urn:microsoft.com/office/officeart/2018/2/layout/IconCircleList"/>
    <dgm:cxn modelId="{9375B31E-4127-4D1F-8E6E-42408FD868A8}" type="presParOf" srcId="{D9B30416-8AEF-4A48-ACB1-44CECFBCAA4C}" destId="{5B89D978-28F4-49FA-93E2-4A9C778E4604}" srcOrd="0" destOrd="0" presId="urn:microsoft.com/office/officeart/2018/2/layout/IconCircleList"/>
    <dgm:cxn modelId="{CAD4DDC3-4D22-49AE-B7AB-6EA79B95DC38}" type="presParOf" srcId="{5B89D978-28F4-49FA-93E2-4A9C778E4604}" destId="{06B29AF6-059D-4B9F-9598-6D9BDD2C9AE1}" srcOrd="0" destOrd="0" presId="urn:microsoft.com/office/officeart/2018/2/layout/IconCircleList"/>
    <dgm:cxn modelId="{FC4C56FE-C39F-464A-8659-624941CE9514}" type="presParOf" srcId="{5B89D978-28F4-49FA-93E2-4A9C778E4604}" destId="{FCD0D8F9-33AD-4E41-982A-16F3CADCA1CC}" srcOrd="1" destOrd="0" presId="urn:microsoft.com/office/officeart/2018/2/layout/IconCircleList"/>
    <dgm:cxn modelId="{55871A78-DDF7-4218-A120-927893BB9802}" type="presParOf" srcId="{5B89D978-28F4-49FA-93E2-4A9C778E4604}" destId="{0A5474D5-1FAC-4855-B660-2E2EA14BC504}" srcOrd="2" destOrd="0" presId="urn:microsoft.com/office/officeart/2018/2/layout/IconCircleList"/>
    <dgm:cxn modelId="{ED308BA0-B362-47B4-A531-B80989132E0D}" type="presParOf" srcId="{5B89D978-28F4-49FA-93E2-4A9C778E4604}" destId="{0C3A49FC-F65F-4BD8-958C-F9D7C2EF25EF}" srcOrd="3" destOrd="0" presId="urn:microsoft.com/office/officeart/2018/2/layout/IconCircleList"/>
    <dgm:cxn modelId="{F9D2F6B5-8202-48C9-9191-2FF40023E38E}" type="presParOf" srcId="{D9B30416-8AEF-4A48-ACB1-44CECFBCAA4C}" destId="{8F717C2B-EA4D-4490-A660-62F0E8D18D55}" srcOrd="1" destOrd="0" presId="urn:microsoft.com/office/officeart/2018/2/layout/IconCircleList"/>
    <dgm:cxn modelId="{4F1CADB4-B5B0-4745-97E4-14D96A678C33}" type="presParOf" srcId="{D9B30416-8AEF-4A48-ACB1-44CECFBCAA4C}" destId="{3322BE6F-C265-42C1-B831-01ED4A1F4172}" srcOrd="2" destOrd="0" presId="urn:microsoft.com/office/officeart/2018/2/layout/IconCircleList"/>
    <dgm:cxn modelId="{55CC6CFB-65E8-4BBF-BCCA-2E3E38C0E6D6}" type="presParOf" srcId="{3322BE6F-C265-42C1-B831-01ED4A1F4172}" destId="{C83CD185-F0EA-42D7-9905-C330F965B876}" srcOrd="0" destOrd="0" presId="urn:microsoft.com/office/officeart/2018/2/layout/IconCircleList"/>
    <dgm:cxn modelId="{059F856C-0BF4-49B9-92B3-B82A0F7C0247}" type="presParOf" srcId="{3322BE6F-C265-42C1-B831-01ED4A1F4172}" destId="{8BA451ED-0B21-4401-B945-4ED80E3986CD}" srcOrd="1" destOrd="0" presId="urn:microsoft.com/office/officeart/2018/2/layout/IconCircleList"/>
    <dgm:cxn modelId="{6D94D347-3835-4F78-BEC7-67143AA97BB2}" type="presParOf" srcId="{3322BE6F-C265-42C1-B831-01ED4A1F4172}" destId="{E92F8D58-7D50-42F9-BB2E-0072203D9667}" srcOrd="2" destOrd="0" presId="urn:microsoft.com/office/officeart/2018/2/layout/IconCircleList"/>
    <dgm:cxn modelId="{6CB53954-4B45-452F-803E-B225E96D46F2}" type="presParOf" srcId="{3322BE6F-C265-42C1-B831-01ED4A1F4172}" destId="{6CDB5DE2-8E97-4AB4-9BFE-B38685EF7B77}" srcOrd="3" destOrd="0" presId="urn:microsoft.com/office/officeart/2018/2/layout/IconCircleList"/>
    <dgm:cxn modelId="{D65B7C80-A93B-4217-B63B-4D3D47A81018}" type="presParOf" srcId="{D9B30416-8AEF-4A48-ACB1-44CECFBCAA4C}" destId="{8C9366B9-2C22-4EA3-BBDA-CE7B9D148EF6}" srcOrd="3" destOrd="0" presId="urn:microsoft.com/office/officeart/2018/2/layout/IconCircleList"/>
    <dgm:cxn modelId="{4A284073-EB2F-453F-94F7-F7AEFE1671A9}" type="presParOf" srcId="{D9B30416-8AEF-4A48-ACB1-44CECFBCAA4C}" destId="{7FA2AE36-35A1-4BB7-9274-5B73AB307F06}" srcOrd="4" destOrd="0" presId="urn:microsoft.com/office/officeart/2018/2/layout/IconCircleList"/>
    <dgm:cxn modelId="{1B3C58A8-7BA7-4F48-9388-DCC9D09501AB}" type="presParOf" srcId="{7FA2AE36-35A1-4BB7-9274-5B73AB307F06}" destId="{D0E0F892-9C18-4D3A-9167-E1DEE07FF908}" srcOrd="0" destOrd="0" presId="urn:microsoft.com/office/officeart/2018/2/layout/IconCircleList"/>
    <dgm:cxn modelId="{CF1BC1C8-E9B8-44B5-89EA-5CE406A84A8D}" type="presParOf" srcId="{7FA2AE36-35A1-4BB7-9274-5B73AB307F06}" destId="{FBD0C72A-1977-4994-B754-4EFD797210CC}" srcOrd="1" destOrd="0" presId="urn:microsoft.com/office/officeart/2018/2/layout/IconCircleList"/>
    <dgm:cxn modelId="{1122B6E7-B544-477B-A0FE-488678C3AE36}" type="presParOf" srcId="{7FA2AE36-35A1-4BB7-9274-5B73AB307F06}" destId="{9A7DB388-D646-4F59-827E-8F65F2DC8D4C}" srcOrd="2" destOrd="0" presId="urn:microsoft.com/office/officeart/2018/2/layout/IconCircleList"/>
    <dgm:cxn modelId="{2383A66A-E4EB-4FC4-9FD4-43419179526A}" type="presParOf" srcId="{7FA2AE36-35A1-4BB7-9274-5B73AB307F06}" destId="{F2B1F085-CE74-451B-B840-5FCF40B4F5AD}" srcOrd="3" destOrd="0" presId="urn:microsoft.com/office/officeart/2018/2/layout/IconCircleList"/>
    <dgm:cxn modelId="{3DBE68E6-741F-4321-B5E2-6D6149E646B2}" type="presParOf" srcId="{D9B30416-8AEF-4A48-ACB1-44CECFBCAA4C}" destId="{B6323D5A-E351-482E-A92C-B9D06D9B1FDE}" srcOrd="5" destOrd="0" presId="urn:microsoft.com/office/officeart/2018/2/layout/IconCircleList"/>
    <dgm:cxn modelId="{A3CA639C-B594-4633-9DA8-63E1E8F23F7F}" type="presParOf" srcId="{D9B30416-8AEF-4A48-ACB1-44CECFBCAA4C}" destId="{F70C0ED0-E62A-4A6A-917B-7B0D77753C04}" srcOrd="6" destOrd="0" presId="urn:microsoft.com/office/officeart/2018/2/layout/IconCircleList"/>
    <dgm:cxn modelId="{5B9DE7D8-7768-45B3-8509-2B4FD7010FF3}" type="presParOf" srcId="{F70C0ED0-E62A-4A6A-917B-7B0D77753C04}" destId="{4F6210BC-2205-4DF2-B311-CA392F422F8F}" srcOrd="0" destOrd="0" presId="urn:microsoft.com/office/officeart/2018/2/layout/IconCircleList"/>
    <dgm:cxn modelId="{CA6CFCF4-721A-433D-9524-97B97048ACC7}" type="presParOf" srcId="{F70C0ED0-E62A-4A6A-917B-7B0D77753C04}" destId="{7C82AA11-37E6-4AB7-94AF-EB37051C8722}" srcOrd="1" destOrd="0" presId="urn:microsoft.com/office/officeart/2018/2/layout/IconCircleList"/>
    <dgm:cxn modelId="{E5782E39-00BB-4CA0-9B0F-F064B8A8547A}" type="presParOf" srcId="{F70C0ED0-E62A-4A6A-917B-7B0D77753C04}" destId="{F23CE5E8-8EBC-4B5A-9A97-6649F508981B}" srcOrd="2" destOrd="0" presId="urn:microsoft.com/office/officeart/2018/2/layout/IconCircleList"/>
    <dgm:cxn modelId="{CBC287A3-39EB-4D17-A6DA-9C33C570AA85}" type="presParOf" srcId="{F70C0ED0-E62A-4A6A-917B-7B0D77753C04}" destId="{B52EB7C5-CA4B-42D9-B923-F4E5C3D078D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AF5F048-1E81-4308-858B-5C537AA7FF79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8365AF2-3287-4F13-A646-31D6440E4EEF}">
      <dgm:prSet/>
      <dgm:spPr/>
      <dgm:t>
        <a:bodyPr/>
        <a:lstStyle/>
        <a:p>
          <a:r>
            <a:rPr lang="en-US"/>
            <a:t>Ability to explain policies and terms clearly</a:t>
          </a:r>
        </a:p>
      </dgm:t>
    </dgm:pt>
    <dgm:pt modelId="{90967F1B-B5D6-4408-B6A3-E6EE07BB170B}" type="parTrans" cxnId="{9892185B-026C-4998-8007-90C56C7C0E0D}">
      <dgm:prSet/>
      <dgm:spPr/>
      <dgm:t>
        <a:bodyPr/>
        <a:lstStyle/>
        <a:p>
          <a:endParaRPr lang="en-US"/>
        </a:p>
      </dgm:t>
    </dgm:pt>
    <dgm:pt modelId="{AA343D06-9380-40BF-8CB7-BEE8CA370350}" type="sibTrans" cxnId="{9892185B-026C-4998-8007-90C56C7C0E0D}">
      <dgm:prSet/>
      <dgm:spPr/>
      <dgm:t>
        <a:bodyPr/>
        <a:lstStyle/>
        <a:p>
          <a:endParaRPr lang="en-US"/>
        </a:p>
      </dgm:t>
    </dgm:pt>
    <dgm:pt modelId="{99EE91C8-4414-4039-9C1A-42C15232C8B0}">
      <dgm:prSet/>
      <dgm:spPr/>
      <dgm:t>
        <a:bodyPr/>
        <a:lstStyle/>
        <a:p>
          <a:r>
            <a:rPr lang="en-US"/>
            <a:t>Regular and transparent communication</a:t>
          </a:r>
        </a:p>
      </dgm:t>
    </dgm:pt>
    <dgm:pt modelId="{84989B5F-85A0-43CE-9123-D3E26D2195B6}" type="parTrans" cxnId="{04D67A5F-EDDC-4B7B-BA72-1CD91225099D}">
      <dgm:prSet/>
      <dgm:spPr/>
      <dgm:t>
        <a:bodyPr/>
        <a:lstStyle/>
        <a:p>
          <a:endParaRPr lang="en-US"/>
        </a:p>
      </dgm:t>
    </dgm:pt>
    <dgm:pt modelId="{92315B84-7739-4873-A769-23DF7C03FF05}" type="sibTrans" cxnId="{04D67A5F-EDDC-4B7B-BA72-1CD91225099D}">
      <dgm:prSet/>
      <dgm:spPr/>
      <dgm:t>
        <a:bodyPr/>
        <a:lstStyle/>
        <a:p>
          <a:endParaRPr lang="en-US"/>
        </a:p>
      </dgm:t>
    </dgm:pt>
    <dgm:pt modelId="{A8D90070-1A93-4627-90FA-0576215603DA}">
      <dgm:prSet/>
      <dgm:spPr/>
      <dgm:t>
        <a:bodyPr/>
        <a:lstStyle/>
        <a:p>
          <a:r>
            <a:rPr lang="en-US"/>
            <a:t>Multi-Channel approach to communication with client population</a:t>
          </a:r>
        </a:p>
      </dgm:t>
    </dgm:pt>
    <dgm:pt modelId="{64A06376-4637-4AFC-A358-54DD8A7DAF24}" type="parTrans" cxnId="{AB013C57-1FC2-4FAC-8F71-ADF0E301E04C}">
      <dgm:prSet/>
      <dgm:spPr/>
      <dgm:t>
        <a:bodyPr/>
        <a:lstStyle/>
        <a:p>
          <a:endParaRPr lang="en-US"/>
        </a:p>
      </dgm:t>
    </dgm:pt>
    <dgm:pt modelId="{938328BD-2911-4D92-B575-70A130909EDB}" type="sibTrans" cxnId="{AB013C57-1FC2-4FAC-8F71-ADF0E301E04C}">
      <dgm:prSet/>
      <dgm:spPr/>
      <dgm:t>
        <a:bodyPr/>
        <a:lstStyle/>
        <a:p>
          <a:endParaRPr lang="en-US"/>
        </a:p>
      </dgm:t>
    </dgm:pt>
    <dgm:pt modelId="{9DF7F855-E1E6-4D7A-9BDA-256BBB536EAD}" type="pres">
      <dgm:prSet presAssocID="{1AF5F048-1E81-4308-858B-5C537AA7FF79}" presName="linear" presStyleCnt="0">
        <dgm:presLayoutVars>
          <dgm:animLvl val="lvl"/>
          <dgm:resizeHandles val="exact"/>
        </dgm:presLayoutVars>
      </dgm:prSet>
      <dgm:spPr/>
    </dgm:pt>
    <dgm:pt modelId="{EF90C0FE-BBDE-401A-B123-B5BA48E224F6}" type="pres">
      <dgm:prSet presAssocID="{C8365AF2-3287-4F13-A646-31D6440E4EE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904CD05-6FC6-43E2-BADE-E7A8AFF64345}" type="pres">
      <dgm:prSet presAssocID="{AA343D06-9380-40BF-8CB7-BEE8CA370350}" presName="spacer" presStyleCnt="0"/>
      <dgm:spPr/>
    </dgm:pt>
    <dgm:pt modelId="{59CA8BB2-D9C7-4F15-801F-5B3A8A2A38F0}" type="pres">
      <dgm:prSet presAssocID="{99EE91C8-4414-4039-9C1A-42C15232C8B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31EBE7-6BF5-48DA-92B5-39C9373CAFAB}" type="pres">
      <dgm:prSet presAssocID="{92315B84-7739-4873-A769-23DF7C03FF05}" presName="spacer" presStyleCnt="0"/>
      <dgm:spPr/>
    </dgm:pt>
    <dgm:pt modelId="{F382D4F1-856B-420A-AD68-F451B840A93A}" type="pres">
      <dgm:prSet presAssocID="{A8D90070-1A93-4627-90FA-0576215603D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2025517-DFC4-450C-BA4C-3AF85F204F2B}" type="presOf" srcId="{A8D90070-1A93-4627-90FA-0576215603DA}" destId="{F382D4F1-856B-420A-AD68-F451B840A93A}" srcOrd="0" destOrd="0" presId="urn:microsoft.com/office/officeart/2005/8/layout/vList2"/>
    <dgm:cxn modelId="{9892185B-026C-4998-8007-90C56C7C0E0D}" srcId="{1AF5F048-1E81-4308-858B-5C537AA7FF79}" destId="{C8365AF2-3287-4F13-A646-31D6440E4EEF}" srcOrd="0" destOrd="0" parTransId="{90967F1B-B5D6-4408-B6A3-E6EE07BB170B}" sibTransId="{AA343D06-9380-40BF-8CB7-BEE8CA370350}"/>
    <dgm:cxn modelId="{04D67A5F-EDDC-4B7B-BA72-1CD91225099D}" srcId="{1AF5F048-1E81-4308-858B-5C537AA7FF79}" destId="{99EE91C8-4414-4039-9C1A-42C15232C8B0}" srcOrd="1" destOrd="0" parTransId="{84989B5F-85A0-43CE-9123-D3E26D2195B6}" sibTransId="{92315B84-7739-4873-A769-23DF7C03FF05}"/>
    <dgm:cxn modelId="{50A0B145-BA84-4639-8328-2C2DB9E56BE8}" type="presOf" srcId="{99EE91C8-4414-4039-9C1A-42C15232C8B0}" destId="{59CA8BB2-D9C7-4F15-801F-5B3A8A2A38F0}" srcOrd="0" destOrd="0" presId="urn:microsoft.com/office/officeart/2005/8/layout/vList2"/>
    <dgm:cxn modelId="{AB013C57-1FC2-4FAC-8F71-ADF0E301E04C}" srcId="{1AF5F048-1E81-4308-858B-5C537AA7FF79}" destId="{A8D90070-1A93-4627-90FA-0576215603DA}" srcOrd="2" destOrd="0" parTransId="{64A06376-4637-4AFC-A358-54DD8A7DAF24}" sibTransId="{938328BD-2911-4D92-B575-70A130909EDB}"/>
    <dgm:cxn modelId="{9A600FB3-6C17-4600-8F22-E881752A543A}" type="presOf" srcId="{1AF5F048-1E81-4308-858B-5C537AA7FF79}" destId="{9DF7F855-E1E6-4D7A-9BDA-256BBB536EAD}" srcOrd="0" destOrd="0" presId="urn:microsoft.com/office/officeart/2005/8/layout/vList2"/>
    <dgm:cxn modelId="{A367F7F8-F82A-45DC-8760-F261F62D149C}" type="presOf" srcId="{C8365AF2-3287-4F13-A646-31D6440E4EEF}" destId="{EF90C0FE-BBDE-401A-B123-B5BA48E224F6}" srcOrd="0" destOrd="0" presId="urn:microsoft.com/office/officeart/2005/8/layout/vList2"/>
    <dgm:cxn modelId="{292EC60A-6930-454F-9403-1D030642BB75}" type="presParOf" srcId="{9DF7F855-E1E6-4D7A-9BDA-256BBB536EAD}" destId="{EF90C0FE-BBDE-401A-B123-B5BA48E224F6}" srcOrd="0" destOrd="0" presId="urn:microsoft.com/office/officeart/2005/8/layout/vList2"/>
    <dgm:cxn modelId="{F8C1761A-8A10-4B8F-A4F4-B4CA44FDDDA3}" type="presParOf" srcId="{9DF7F855-E1E6-4D7A-9BDA-256BBB536EAD}" destId="{4904CD05-6FC6-43E2-BADE-E7A8AFF64345}" srcOrd="1" destOrd="0" presId="urn:microsoft.com/office/officeart/2005/8/layout/vList2"/>
    <dgm:cxn modelId="{0B75AC7E-8573-4F75-A905-63571A6A73CD}" type="presParOf" srcId="{9DF7F855-E1E6-4D7A-9BDA-256BBB536EAD}" destId="{59CA8BB2-D9C7-4F15-801F-5B3A8A2A38F0}" srcOrd="2" destOrd="0" presId="urn:microsoft.com/office/officeart/2005/8/layout/vList2"/>
    <dgm:cxn modelId="{741E4D68-91E8-4E4C-9726-9D6DA80F1C84}" type="presParOf" srcId="{9DF7F855-E1E6-4D7A-9BDA-256BBB536EAD}" destId="{9931EBE7-6BF5-48DA-92B5-39C9373CAFAB}" srcOrd="3" destOrd="0" presId="urn:microsoft.com/office/officeart/2005/8/layout/vList2"/>
    <dgm:cxn modelId="{FEACC4F7-1F07-41A6-9509-38C37765CDA9}" type="presParOf" srcId="{9DF7F855-E1E6-4D7A-9BDA-256BBB536EAD}" destId="{F382D4F1-856B-420A-AD68-F451B840A93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27B3B3-2112-42FF-9B3E-27E682CAEF63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7FAE37A-ED88-466E-ABDF-3458DFC0C4B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Ensuring that nothing is overlooked</a:t>
          </a:r>
        </a:p>
      </dgm:t>
    </dgm:pt>
    <dgm:pt modelId="{13C5A2E8-7415-4B78-9A1F-1AD812211F0F}" type="parTrans" cxnId="{B94333CB-2D93-467D-8302-A9EFC6E7D8F4}">
      <dgm:prSet/>
      <dgm:spPr/>
      <dgm:t>
        <a:bodyPr/>
        <a:lstStyle/>
        <a:p>
          <a:endParaRPr lang="en-US"/>
        </a:p>
      </dgm:t>
    </dgm:pt>
    <dgm:pt modelId="{912531E9-4E81-497B-AB66-1AE8B9434E3F}" type="sibTrans" cxnId="{B94333CB-2D93-467D-8302-A9EFC6E7D8F4}">
      <dgm:prSet/>
      <dgm:spPr/>
      <dgm:t>
        <a:bodyPr/>
        <a:lstStyle/>
        <a:p>
          <a:endParaRPr lang="en-US"/>
        </a:p>
      </dgm:t>
    </dgm:pt>
    <dgm:pt modelId="{7305C6D9-78FA-4126-833E-E07F85589E9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Careful review of policies</a:t>
          </a:r>
        </a:p>
      </dgm:t>
    </dgm:pt>
    <dgm:pt modelId="{BB720F6D-67F0-42DE-A592-466591EC88C0}" type="parTrans" cxnId="{194C9122-2F6F-4022-9AFB-880227D27983}">
      <dgm:prSet/>
      <dgm:spPr/>
      <dgm:t>
        <a:bodyPr/>
        <a:lstStyle/>
        <a:p>
          <a:endParaRPr lang="en-US"/>
        </a:p>
      </dgm:t>
    </dgm:pt>
    <dgm:pt modelId="{F30FB4B9-9752-421A-8DFA-B3BEEEE3E367}" type="sibTrans" cxnId="{194C9122-2F6F-4022-9AFB-880227D27983}">
      <dgm:prSet/>
      <dgm:spPr/>
      <dgm:t>
        <a:bodyPr/>
        <a:lstStyle/>
        <a:p>
          <a:endParaRPr lang="en-US"/>
        </a:p>
      </dgm:t>
    </dgm:pt>
    <dgm:pt modelId="{06288804-17A0-46A8-B370-CA3CBDACFEC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Linear thinking versus conceptual thinking</a:t>
          </a:r>
        </a:p>
      </dgm:t>
    </dgm:pt>
    <dgm:pt modelId="{A3D6B642-478A-4F50-977E-E15BB4C37737}" type="parTrans" cxnId="{B100CDFD-DC12-448E-A3C3-E6F56FFEF8C3}">
      <dgm:prSet/>
      <dgm:spPr/>
      <dgm:t>
        <a:bodyPr/>
        <a:lstStyle/>
        <a:p>
          <a:endParaRPr lang="en-US"/>
        </a:p>
      </dgm:t>
    </dgm:pt>
    <dgm:pt modelId="{010A3AD8-878D-4743-BF00-42587EBBA1FA}" type="sibTrans" cxnId="{B100CDFD-DC12-448E-A3C3-E6F56FFEF8C3}">
      <dgm:prSet/>
      <dgm:spPr/>
      <dgm:t>
        <a:bodyPr/>
        <a:lstStyle/>
        <a:p>
          <a:endParaRPr lang="en-US"/>
        </a:p>
      </dgm:t>
    </dgm:pt>
    <dgm:pt modelId="{446BAA53-8C7C-4591-BEF0-57038794D22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Need for both in risk assessment</a:t>
          </a:r>
        </a:p>
      </dgm:t>
    </dgm:pt>
    <dgm:pt modelId="{530CC5D9-7DC5-41F1-9CFB-B32EC0AC6256}" type="parTrans" cxnId="{F58FA1DB-E337-4FB5-A56E-65AEEAF6BBEA}">
      <dgm:prSet/>
      <dgm:spPr/>
      <dgm:t>
        <a:bodyPr/>
        <a:lstStyle/>
        <a:p>
          <a:endParaRPr lang="en-US"/>
        </a:p>
      </dgm:t>
    </dgm:pt>
    <dgm:pt modelId="{6D88D904-57F8-4BD8-B615-CD1CB5EE5E88}" type="sibTrans" cxnId="{F58FA1DB-E337-4FB5-A56E-65AEEAF6BBEA}">
      <dgm:prSet/>
      <dgm:spPr/>
      <dgm:t>
        <a:bodyPr/>
        <a:lstStyle/>
        <a:p>
          <a:endParaRPr lang="en-US"/>
        </a:p>
      </dgm:t>
    </dgm:pt>
    <dgm:pt modelId="{DD9438A5-0A90-4930-98C8-634A6069109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Need for both in execution</a:t>
          </a:r>
        </a:p>
      </dgm:t>
    </dgm:pt>
    <dgm:pt modelId="{8D72C62E-7656-44B4-B34F-0581E0C4B524}" type="parTrans" cxnId="{767001F3-9CA1-47ED-B426-9C2214EF28F0}">
      <dgm:prSet/>
      <dgm:spPr/>
      <dgm:t>
        <a:bodyPr/>
        <a:lstStyle/>
        <a:p>
          <a:endParaRPr lang="en-US"/>
        </a:p>
      </dgm:t>
    </dgm:pt>
    <dgm:pt modelId="{CC863FD1-09E0-41CA-8FCF-10F970CB107F}" type="sibTrans" cxnId="{767001F3-9CA1-47ED-B426-9C2214EF28F0}">
      <dgm:prSet/>
      <dgm:spPr/>
      <dgm:t>
        <a:bodyPr/>
        <a:lstStyle/>
        <a:p>
          <a:endParaRPr lang="en-US"/>
        </a:p>
      </dgm:t>
    </dgm:pt>
    <dgm:pt modelId="{232ECBC7-AABC-4C4B-A365-CC21B4D0FA93}" type="pres">
      <dgm:prSet presAssocID="{0927B3B3-2112-42FF-9B3E-27E682CAEF63}" presName="root" presStyleCnt="0">
        <dgm:presLayoutVars>
          <dgm:dir/>
          <dgm:resizeHandles val="exact"/>
        </dgm:presLayoutVars>
      </dgm:prSet>
      <dgm:spPr/>
    </dgm:pt>
    <dgm:pt modelId="{107FD10F-3A0A-4CCC-907B-2C559C1EE233}" type="pres">
      <dgm:prSet presAssocID="{97FAE37A-ED88-466E-ABDF-3458DFC0C4B8}" presName="compNode" presStyleCnt="0"/>
      <dgm:spPr/>
    </dgm:pt>
    <dgm:pt modelId="{1C2C4871-A68B-46AF-92B1-2E18DFCF1824}" type="pres">
      <dgm:prSet presAssocID="{97FAE37A-ED88-466E-ABDF-3458DFC0C4B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unchBox"/>
        </a:ext>
      </dgm:extLst>
    </dgm:pt>
    <dgm:pt modelId="{1E58A92A-8CC6-441B-A8D6-1018CBDFF8DF}" type="pres">
      <dgm:prSet presAssocID="{97FAE37A-ED88-466E-ABDF-3458DFC0C4B8}" presName="iconSpace" presStyleCnt="0"/>
      <dgm:spPr/>
    </dgm:pt>
    <dgm:pt modelId="{098DC2FA-4619-4D78-BBBA-14E5BCDB2750}" type="pres">
      <dgm:prSet presAssocID="{97FAE37A-ED88-466E-ABDF-3458DFC0C4B8}" presName="parTx" presStyleLbl="revTx" presStyleIdx="0" presStyleCnt="6">
        <dgm:presLayoutVars>
          <dgm:chMax val="0"/>
          <dgm:chPref val="0"/>
        </dgm:presLayoutVars>
      </dgm:prSet>
      <dgm:spPr/>
    </dgm:pt>
    <dgm:pt modelId="{F83BCABA-F523-441B-878E-E93B186557C0}" type="pres">
      <dgm:prSet presAssocID="{97FAE37A-ED88-466E-ABDF-3458DFC0C4B8}" presName="txSpace" presStyleCnt="0"/>
      <dgm:spPr/>
    </dgm:pt>
    <dgm:pt modelId="{05221E9B-0925-41BF-A846-27CEC061BCA7}" type="pres">
      <dgm:prSet presAssocID="{97FAE37A-ED88-466E-ABDF-3458DFC0C4B8}" presName="desTx" presStyleLbl="revTx" presStyleIdx="1" presStyleCnt="6">
        <dgm:presLayoutVars/>
      </dgm:prSet>
      <dgm:spPr/>
    </dgm:pt>
    <dgm:pt modelId="{D418F61B-E1D6-4069-8DC0-E635CC2DACC4}" type="pres">
      <dgm:prSet presAssocID="{912531E9-4E81-497B-AB66-1AE8B9434E3F}" presName="sibTrans" presStyleCnt="0"/>
      <dgm:spPr/>
    </dgm:pt>
    <dgm:pt modelId="{85BEB51A-0F4C-4DC8-ABC0-3B4D98B53BE6}" type="pres">
      <dgm:prSet presAssocID="{7305C6D9-78FA-4126-833E-E07F85589E91}" presName="compNode" presStyleCnt="0"/>
      <dgm:spPr/>
    </dgm:pt>
    <dgm:pt modelId="{4FEF976C-367F-4477-A105-27BB08368942}" type="pres">
      <dgm:prSet presAssocID="{7305C6D9-78FA-4126-833E-E07F85589E9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5943F203-56F6-4E66-B7E9-9DE4367461F5}" type="pres">
      <dgm:prSet presAssocID="{7305C6D9-78FA-4126-833E-E07F85589E91}" presName="iconSpace" presStyleCnt="0"/>
      <dgm:spPr/>
    </dgm:pt>
    <dgm:pt modelId="{B71FE199-AEEE-419B-B87C-FC1D151F8619}" type="pres">
      <dgm:prSet presAssocID="{7305C6D9-78FA-4126-833E-E07F85589E91}" presName="parTx" presStyleLbl="revTx" presStyleIdx="2" presStyleCnt="6">
        <dgm:presLayoutVars>
          <dgm:chMax val="0"/>
          <dgm:chPref val="0"/>
        </dgm:presLayoutVars>
      </dgm:prSet>
      <dgm:spPr/>
    </dgm:pt>
    <dgm:pt modelId="{189ABE9C-4C6B-4A25-B3C2-22B3240861AA}" type="pres">
      <dgm:prSet presAssocID="{7305C6D9-78FA-4126-833E-E07F85589E91}" presName="txSpace" presStyleCnt="0"/>
      <dgm:spPr/>
    </dgm:pt>
    <dgm:pt modelId="{05CF4E96-CA55-4BB3-815C-9A4749C050CF}" type="pres">
      <dgm:prSet presAssocID="{7305C6D9-78FA-4126-833E-E07F85589E91}" presName="desTx" presStyleLbl="revTx" presStyleIdx="3" presStyleCnt="6">
        <dgm:presLayoutVars/>
      </dgm:prSet>
      <dgm:spPr/>
    </dgm:pt>
    <dgm:pt modelId="{A20C7040-5F8C-4FB3-95D3-8CC1222906FB}" type="pres">
      <dgm:prSet presAssocID="{F30FB4B9-9752-421A-8DFA-B3BEEEE3E367}" presName="sibTrans" presStyleCnt="0"/>
      <dgm:spPr/>
    </dgm:pt>
    <dgm:pt modelId="{930F7020-3A0A-454B-AE1C-9928CC4961FF}" type="pres">
      <dgm:prSet presAssocID="{06288804-17A0-46A8-B370-CA3CBDACFECF}" presName="compNode" presStyleCnt="0"/>
      <dgm:spPr/>
    </dgm:pt>
    <dgm:pt modelId="{6DB7431E-AFDF-4004-98B4-772DBCB35CEB}" type="pres">
      <dgm:prSet presAssocID="{06288804-17A0-46A8-B370-CA3CBDACFEC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7793822-6FE6-49F4-BC01-2D30CDE307FD}" type="pres">
      <dgm:prSet presAssocID="{06288804-17A0-46A8-B370-CA3CBDACFECF}" presName="iconSpace" presStyleCnt="0"/>
      <dgm:spPr/>
    </dgm:pt>
    <dgm:pt modelId="{87BB0B31-B3E6-4F88-92EB-899CA74F8430}" type="pres">
      <dgm:prSet presAssocID="{06288804-17A0-46A8-B370-CA3CBDACFECF}" presName="parTx" presStyleLbl="revTx" presStyleIdx="4" presStyleCnt="6">
        <dgm:presLayoutVars>
          <dgm:chMax val="0"/>
          <dgm:chPref val="0"/>
        </dgm:presLayoutVars>
      </dgm:prSet>
      <dgm:spPr/>
    </dgm:pt>
    <dgm:pt modelId="{747F2B44-2E2A-44DB-976D-85F115801F7F}" type="pres">
      <dgm:prSet presAssocID="{06288804-17A0-46A8-B370-CA3CBDACFECF}" presName="txSpace" presStyleCnt="0"/>
      <dgm:spPr/>
    </dgm:pt>
    <dgm:pt modelId="{55A14F26-D817-4CB6-836F-05C1EAA0B2E1}" type="pres">
      <dgm:prSet presAssocID="{06288804-17A0-46A8-B370-CA3CBDACFECF}" presName="desTx" presStyleLbl="revTx" presStyleIdx="5" presStyleCnt="6">
        <dgm:presLayoutVars/>
      </dgm:prSet>
      <dgm:spPr/>
    </dgm:pt>
  </dgm:ptLst>
  <dgm:cxnLst>
    <dgm:cxn modelId="{4EF71509-8AAC-427E-8044-893DBD2F1933}" type="presOf" srcId="{97FAE37A-ED88-466E-ABDF-3458DFC0C4B8}" destId="{098DC2FA-4619-4D78-BBBA-14E5BCDB2750}" srcOrd="0" destOrd="0" presId="urn:microsoft.com/office/officeart/2018/2/layout/IconLabelDescriptionList"/>
    <dgm:cxn modelId="{194C9122-2F6F-4022-9AFB-880227D27983}" srcId="{0927B3B3-2112-42FF-9B3E-27E682CAEF63}" destId="{7305C6D9-78FA-4126-833E-E07F85589E91}" srcOrd="1" destOrd="0" parTransId="{BB720F6D-67F0-42DE-A592-466591EC88C0}" sibTransId="{F30FB4B9-9752-421A-8DFA-B3BEEEE3E367}"/>
    <dgm:cxn modelId="{BCFA5931-DB0C-4117-88DB-4D65BF6E7B24}" type="presOf" srcId="{446BAA53-8C7C-4591-BEF0-57038794D221}" destId="{55A14F26-D817-4CB6-836F-05C1EAA0B2E1}" srcOrd="0" destOrd="0" presId="urn:microsoft.com/office/officeart/2018/2/layout/IconLabelDescriptionList"/>
    <dgm:cxn modelId="{01F1D93F-BB4A-426E-9F9A-ACF98AEA4ADC}" type="presOf" srcId="{7305C6D9-78FA-4126-833E-E07F85589E91}" destId="{B71FE199-AEEE-419B-B87C-FC1D151F8619}" srcOrd="0" destOrd="0" presId="urn:microsoft.com/office/officeart/2018/2/layout/IconLabelDescriptionList"/>
    <dgm:cxn modelId="{1DB2976A-10B7-44F9-B00F-1D7BAEF5FB5D}" type="presOf" srcId="{DD9438A5-0A90-4930-98C8-634A60691095}" destId="{55A14F26-D817-4CB6-836F-05C1EAA0B2E1}" srcOrd="0" destOrd="1" presId="urn:microsoft.com/office/officeart/2018/2/layout/IconLabelDescriptionList"/>
    <dgm:cxn modelId="{B94333CB-2D93-467D-8302-A9EFC6E7D8F4}" srcId="{0927B3B3-2112-42FF-9B3E-27E682CAEF63}" destId="{97FAE37A-ED88-466E-ABDF-3458DFC0C4B8}" srcOrd="0" destOrd="0" parTransId="{13C5A2E8-7415-4B78-9A1F-1AD812211F0F}" sibTransId="{912531E9-4E81-497B-AB66-1AE8B9434E3F}"/>
    <dgm:cxn modelId="{F58FA1DB-E337-4FB5-A56E-65AEEAF6BBEA}" srcId="{06288804-17A0-46A8-B370-CA3CBDACFECF}" destId="{446BAA53-8C7C-4591-BEF0-57038794D221}" srcOrd="0" destOrd="0" parTransId="{530CC5D9-7DC5-41F1-9CFB-B32EC0AC6256}" sibTransId="{6D88D904-57F8-4BD8-B615-CD1CB5EE5E88}"/>
    <dgm:cxn modelId="{26F784DE-3263-4192-981E-7FFDA5A43656}" type="presOf" srcId="{06288804-17A0-46A8-B370-CA3CBDACFECF}" destId="{87BB0B31-B3E6-4F88-92EB-899CA74F8430}" srcOrd="0" destOrd="0" presId="urn:microsoft.com/office/officeart/2018/2/layout/IconLabelDescriptionList"/>
    <dgm:cxn modelId="{767001F3-9CA1-47ED-B426-9C2214EF28F0}" srcId="{06288804-17A0-46A8-B370-CA3CBDACFECF}" destId="{DD9438A5-0A90-4930-98C8-634A60691095}" srcOrd="1" destOrd="0" parTransId="{8D72C62E-7656-44B4-B34F-0581E0C4B524}" sibTransId="{CC863FD1-09E0-41CA-8FCF-10F970CB107F}"/>
    <dgm:cxn modelId="{95562FFA-82BD-40E7-8D02-B2C1B97F99CF}" type="presOf" srcId="{0927B3B3-2112-42FF-9B3E-27E682CAEF63}" destId="{232ECBC7-AABC-4C4B-A365-CC21B4D0FA93}" srcOrd="0" destOrd="0" presId="urn:microsoft.com/office/officeart/2018/2/layout/IconLabelDescriptionList"/>
    <dgm:cxn modelId="{B100CDFD-DC12-448E-A3C3-E6F56FFEF8C3}" srcId="{0927B3B3-2112-42FF-9B3E-27E682CAEF63}" destId="{06288804-17A0-46A8-B370-CA3CBDACFECF}" srcOrd="2" destOrd="0" parTransId="{A3D6B642-478A-4F50-977E-E15BB4C37737}" sibTransId="{010A3AD8-878D-4743-BF00-42587EBBA1FA}"/>
    <dgm:cxn modelId="{B13714BD-E157-4CA5-833B-60242C0444CA}" type="presParOf" srcId="{232ECBC7-AABC-4C4B-A365-CC21B4D0FA93}" destId="{107FD10F-3A0A-4CCC-907B-2C559C1EE233}" srcOrd="0" destOrd="0" presId="urn:microsoft.com/office/officeart/2018/2/layout/IconLabelDescriptionList"/>
    <dgm:cxn modelId="{537578E5-136C-43C4-A099-EAB1A211BB36}" type="presParOf" srcId="{107FD10F-3A0A-4CCC-907B-2C559C1EE233}" destId="{1C2C4871-A68B-46AF-92B1-2E18DFCF1824}" srcOrd="0" destOrd="0" presId="urn:microsoft.com/office/officeart/2018/2/layout/IconLabelDescriptionList"/>
    <dgm:cxn modelId="{E877F8F4-B2BF-412B-ABC9-B6BDC43AE559}" type="presParOf" srcId="{107FD10F-3A0A-4CCC-907B-2C559C1EE233}" destId="{1E58A92A-8CC6-441B-A8D6-1018CBDFF8DF}" srcOrd="1" destOrd="0" presId="urn:microsoft.com/office/officeart/2018/2/layout/IconLabelDescriptionList"/>
    <dgm:cxn modelId="{F790FC13-BAE1-408A-9279-3A0729CCC34F}" type="presParOf" srcId="{107FD10F-3A0A-4CCC-907B-2C559C1EE233}" destId="{098DC2FA-4619-4D78-BBBA-14E5BCDB2750}" srcOrd="2" destOrd="0" presId="urn:microsoft.com/office/officeart/2018/2/layout/IconLabelDescriptionList"/>
    <dgm:cxn modelId="{5990F836-8251-49CD-953D-675021292072}" type="presParOf" srcId="{107FD10F-3A0A-4CCC-907B-2C559C1EE233}" destId="{F83BCABA-F523-441B-878E-E93B186557C0}" srcOrd="3" destOrd="0" presId="urn:microsoft.com/office/officeart/2018/2/layout/IconLabelDescriptionList"/>
    <dgm:cxn modelId="{92AE5205-E5CD-4E64-A99E-B12FD2707E67}" type="presParOf" srcId="{107FD10F-3A0A-4CCC-907B-2C559C1EE233}" destId="{05221E9B-0925-41BF-A846-27CEC061BCA7}" srcOrd="4" destOrd="0" presId="urn:microsoft.com/office/officeart/2018/2/layout/IconLabelDescriptionList"/>
    <dgm:cxn modelId="{4FB9F32A-8BF1-4D2E-A340-18735C438511}" type="presParOf" srcId="{232ECBC7-AABC-4C4B-A365-CC21B4D0FA93}" destId="{D418F61B-E1D6-4069-8DC0-E635CC2DACC4}" srcOrd="1" destOrd="0" presId="urn:microsoft.com/office/officeart/2018/2/layout/IconLabelDescriptionList"/>
    <dgm:cxn modelId="{F2D90E71-7C8C-4855-BD2F-19F00CA25261}" type="presParOf" srcId="{232ECBC7-AABC-4C4B-A365-CC21B4D0FA93}" destId="{85BEB51A-0F4C-4DC8-ABC0-3B4D98B53BE6}" srcOrd="2" destOrd="0" presId="urn:microsoft.com/office/officeart/2018/2/layout/IconLabelDescriptionList"/>
    <dgm:cxn modelId="{DA6FB010-6A7D-49BF-BB67-682523EA39A9}" type="presParOf" srcId="{85BEB51A-0F4C-4DC8-ABC0-3B4D98B53BE6}" destId="{4FEF976C-367F-4477-A105-27BB08368942}" srcOrd="0" destOrd="0" presId="urn:microsoft.com/office/officeart/2018/2/layout/IconLabelDescriptionList"/>
    <dgm:cxn modelId="{8AA1A4D8-3BEF-4ECB-BA3F-1A0064112278}" type="presParOf" srcId="{85BEB51A-0F4C-4DC8-ABC0-3B4D98B53BE6}" destId="{5943F203-56F6-4E66-B7E9-9DE4367461F5}" srcOrd="1" destOrd="0" presId="urn:microsoft.com/office/officeart/2018/2/layout/IconLabelDescriptionList"/>
    <dgm:cxn modelId="{50FFE4D1-CE24-431E-9632-B85B81F5245C}" type="presParOf" srcId="{85BEB51A-0F4C-4DC8-ABC0-3B4D98B53BE6}" destId="{B71FE199-AEEE-419B-B87C-FC1D151F8619}" srcOrd="2" destOrd="0" presId="urn:microsoft.com/office/officeart/2018/2/layout/IconLabelDescriptionList"/>
    <dgm:cxn modelId="{CC6509DF-A36F-47F8-8CBD-F3FFFC700AC2}" type="presParOf" srcId="{85BEB51A-0F4C-4DC8-ABC0-3B4D98B53BE6}" destId="{189ABE9C-4C6B-4A25-B3C2-22B3240861AA}" srcOrd="3" destOrd="0" presId="urn:microsoft.com/office/officeart/2018/2/layout/IconLabelDescriptionList"/>
    <dgm:cxn modelId="{D5060240-1417-4AFE-A504-DEFE0E87A24E}" type="presParOf" srcId="{85BEB51A-0F4C-4DC8-ABC0-3B4D98B53BE6}" destId="{05CF4E96-CA55-4BB3-815C-9A4749C050CF}" srcOrd="4" destOrd="0" presId="urn:microsoft.com/office/officeart/2018/2/layout/IconLabelDescriptionList"/>
    <dgm:cxn modelId="{97EFC1D4-B672-49A0-9737-068D684CCD47}" type="presParOf" srcId="{232ECBC7-AABC-4C4B-A365-CC21B4D0FA93}" destId="{A20C7040-5F8C-4FB3-95D3-8CC1222906FB}" srcOrd="3" destOrd="0" presId="urn:microsoft.com/office/officeart/2018/2/layout/IconLabelDescriptionList"/>
    <dgm:cxn modelId="{3884E589-EAA7-4791-831A-8D1836DD909D}" type="presParOf" srcId="{232ECBC7-AABC-4C4B-A365-CC21B4D0FA93}" destId="{930F7020-3A0A-454B-AE1C-9928CC4961FF}" srcOrd="4" destOrd="0" presId="urn:microsoft.com/office/officeart/2018/2/layout/IconLabelDescriptionList"/>
    <dgm:cxn modelId="{1ABA897F-654A-4F53-8B35-0CAD7926E942}" type="presParOf" srcId="{930F7020-3A0A-454B-AE1C-9928CC4961FF}" destId="{6DB7431E-AFDF-4004-98B4-772DBCB35CEB}" srcOrd="0" destOrd="0" presId="urn:microsoft.com/office/officeart/2018/2/layout/IconLabelDescriptionList"/>
    <dgm:cxn modelId="{56A7F6DF-6F60-4AA6-979B-51F84596A38A}" type="presParOf" srcId="{930F7020-3A0A-454B-AE1C-9928CC4961FF}" destId="{77793822-6FE6-49F4-BC01-2D30CDE307FD}" srcOrd="1" destOrd="0" presId="urn:microsoft.com/office/officeart/2018/2/layout/IconLabelDescriptionList"/>
    <dgm:cxn modelId="{4297C3AC-2131-42F3-B42B-207134591001}" type="presParOf" srcId="{930F7020-3A0A-454B-AE1C-9928CC4961FF}" destId="{87BB0B31-B3E6-4F88-92EB-899CA74F8430}" srcOrd="2" destOrd="0" presId="urn:microsoft.com/office/officeart/2018/2/layout/IconLabelDescriptionList"/>
    <dgm:cxn modelId="{EF0F1E53-EC79-49B0-ABC5-A87673B38C7C}" type="presParOf" srcId="{930F7020-3A0A-454B-AE1C-9928CC4961FF}" destId="{747F2B44-2E2A-44DB-976D-85F115801F7F}" srcOrd="3" destOrd="0" presId="urn:microsoft.com/office/officeart/2018/2/layout/IconLabelDescriptionList"/>
    <dgm:cxn modelId="{5E0C4A9C-E41E-43A5-8B4A-EE8A89461936}" type="presParOf" srcId="{930F7020-3A0A-454B-AE1C-9928CC4961FF}" destId="{55A14F26-D817-4CB6-836F-05C1EAA0B2E1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91B8E9D-25E8-4F3D-AE85-A1B8614810C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0D86697-69EF-4E52-B1E1-E679AE656643}">
      <dgm:prSet/>
      <dgm:spPr/>
      <dgm:t>
        <a:bodyPr/>
        <a:lstStyle/>
        <a:p>
          <a:r>
            <a:rPr lang="en-US"/>
            <a:t>Start by asking for recommendations from trusted sources</a:t>
          </a:r>
        </a:p>
      </dgm:t>
    </dgm:pt>
    <dgm:pt modelId="{44C979D6-2AE1-47FC-B775-725363F8ACE6}" type="parTrans" cxnId="{602FBD1B-982E-4872-A14A-DD2BA7BFA176}">
      <dgm:prSet/>
      <dgm:spPr/>
      <dgm:t>
        <a:bodyPr/>
        <a:lstStyle/>
        <a:p>
          <a:endParaRPr lang="en-US"/>
        </a:p>
      </dgm:t>
    </dgm:pt>
    <dgm:pt modelId="{94E5A71A-9E9C-4F69-A783-092765D62C5F}" type="sibTrans" cxnId="{602FBD1B-982E-4872-A14A-DD2BA7BFA176}">
      <dgm:prSet/>
      <dgm:spPr/>
      <dgm:t>
        <a:bodyPr/>
        <a:lstStyle/>
        <a:p>
          <a:endParaRPr lang="en-US"/>
        </a:p>
      </dgm:t>
    </dgm:pt>
    <dgm:pt modelId="{402A5047-D095-4FE7-89B0-7F10BA1CD276}">
      <dgm:prSet/>
      <dgm:spPr/>
      <dgm:t>
        <a:bodyPr/>
        <a:lstStyle/>
        <a:p>
          <a:r>
            <a:rPr lang="en-US"/>
            <a:t>Use online reviews, testimonials</a:t>
          </a:r>
        </a:p>
      </dgm:t>
    </dgm:pt>
    <dgm:pt modelId="{6893CB13-FE69-44DC-B430-DEAAD10E6FB2}" type="parTrans" cxnId="{CF9084B4-0FF6-4C05-9317-060825B14203}">
      <dgm:prSet/>
      <dgm:spPr/>
      <dgm:t>
        <a:bodyPr/>
        <a:lstStyle/>
        <a:p>
          <a:endParaRPr lang="en-US"/>
        </a:p>
      </dgm:t>
    </dgm:pt>
    <dgm:pt modelId="{A8D6B550-4C59-4FCF-AF3B-45F209F9078D}" type="sibTrans" cxnId="{CF9084B4-0FF6-4C05-9317-060825B14203}">
      <dgm:prSet/>
      <dgm:spPr/>
      <dgm:t>
        <a:bodyPr/>
        <a:lstStyle/>
        <a:p>
          <a:endParaRPr lang="en-US"/>
        </a:p>
      </dgm:t>
    </dgm:pt>
    <dgm:pt modelId="{C78CFBEA-34A4-46D1-9728-DDCA1AC5C0F9}">
      <dgm:prSet/>
      <dgm:spPr/>
      <dgm:t>
        <a:bodyPr/>
        <a:lstStyle/>
        <a:p>
          <a:r>
            <a:rPr lang="en-US"/>
            <a:t>RFP for Broker Services</a:t>
          </a:r>
        </a:p>
      </dgm:t>
    </dgm:pt>
    <dgm:pt modelId="{0210E283-3C90-48D3-9CDD-FE65A21EFA39}" type="parTrans" cxnId="{BF89E622-A348-4AA5-BC5F-1FC58E70A92B}">
      <dgm:prSet/>
      <dgm:spPr/>
      <dgm:t>
        <a:bodyPr/>
        <a:lstStyle/>
        <a:p>
          <a:endParaRPr lang="en-US"/>
        </a:p>
      </dgm:t>
    </dgm:pt>
    <dgm:pt modelId="{04F44442-005A-452E-B04D-012392EA184C}" type="sibTrans" cxnId="{BF89E622-A348-4AA5-BC5F-1FC58E70A92B}">
      <dgm:prSet/>
      <dgm:spPr/>
      <dgm:t>
        <a:bodyPr/>
        <a:lstStyle/>
        <a:p>
          <a:endParaRPr lang="en-US"/>
        </a:p>
      </dgm:t>
    </dgm:pt>
    <dgm:pt modelId="{93351154-C812-4F6E-88CF-D7DA082C9077}" type="pres">
      <dgm:prSet presAssocID="{B91B8E9D-25E8-4F3D-AE85-A1B8614810CB}" presName="root" presStyleCnt="0">
        <dgm:presLayoutVars>
          <dgm:dir/>
          <dgm:resizeHandles val="exact"/>
        </dgm:presLayoutVars>
      </dgm:prSet>
      <dgm:spPr/>
    </dgm:pt>
    <dgm:pt modelId="{21BA4F4C-DF91-4B91-BB8B-956ECE7881EE}" type="pres">
      <dgm:prSet presAssocID="{00D86697-69EF-4E52-B1E1-E679AE656643}" presName="compNode" presStyleCnt="0"/>
      <dgm:spPr/>
    </dgm:pt>
    <dgm:pt modelId="{FF58D8E6-891F-44FB-9AB4-9F62086ACA2F}" type="pres">
      <dgm:prSet presAssocID="{00D86697-69EF-4E52-B1E1-E679AE65664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67D636F-B7BC-4556-A4CF-383CFD4E4117}" type="pres">
      <dgm:prSet presAssocID="{00D86697-69EF-4E52-B1E1-E679AE656643}" presName="spaceRect" presStyleCnt="0"/>
      <dgm:spPr/>
    </dgm:pt>
    <dgm:pt modelId="{EC0AA334-D080-4D3B-A538-DF82E260A8F4}" type="pres">
      <dgm:prSet presAssocID="{00D86697-69EF-4E52-B1E1-E679AE656643}" presName="textRect" presStyleLbl="revTx" presStyleIdx="0" presStyleCnt="3">
        <dgm:presLayoutVars>
          <dgm:chMax val="1"/>
          <dgm:chPref val="1"/>
        </dgm:presLayoutVars>
      </dgm:prSet>
      <dgm:spPr/>
    </dgm:pt>
    <dgm:pt modelId="{182BF204-BAA5-4BDA-8C26-2FFE7A0C2D5F}" type="pres">
      <dgm:prSet presAssocID="{94E5A71A-9E9C-4F69-A783-092765D62C5F}" presName="sibTrans" presStyleCnt="0"/>
      <dgm:spPr/>
    </dgm:pt>
    <dgm:pt modelId="{865D4B57-5834-436F-8D9E-EDEE33B786B0}" type="pres">
      <dgm:prSet presAssocID="{402A5047-D095-4FE7-89B0-7F10BA1CD276}" presName="compNode" presStyleCnt="0"/>
      <dgm:spPr/>
    </dgm:pt>
    <dgm:pt modelId="{A8E5DA05-BC51-4EAF-BD7A-FC6D482B6BCF}" type="pres">
      <dgm:prSet presAssocID="{402A5047-D095-4FE7-89B0-7F10BA1CD27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32D9D881-5724-420F-BB73-4E89BC168D91}" type="pres">
      <dgm:prSet presAssocID="{402A5047-D095-4FE7-89B0-7F10BA1CD276}" presName="spaceRect" presStyleCnt="0"/>
      <dgm:spPr/>
    </dgm:pt>
    <dgm:pt modelId="{1D6FCC6C-F54E-43B8-9C4C-0E236F910E5B}" type="pres">
      <dgm:prSet presAssocID="{402A5047-D095-4FE7-89B0-7F10BA1CD276}" presName="textRect" presStyleLbl="revTx" presStyleIdx="1" presStyleCnt="3">
        <dgm:presLayoutVars>
          <dgm:chMax val="1"/>
          <dgm:chPref val="1"/>
        </dgm:presLayoutVars>
      </dgm:prSet>
      <dgm:spPr/>
    </dgm:pt>
    <dgm:pt modelId="{9DD8C311-F9D7-4B8E-926E-563A324A25F6}" type="pres">
      <dgm:prSet presAssocID="{A8D6B550-4C59-4FCF-AF3B-45F209F9078D}" presName="sibTrans" presStyleCnt="0"/>
      <dgm:spPr/>
    </dgm:pt>
    <dgm:pt modelId="{1461670C-B4DA-4D77-B918-AC1D989D9CDE}" type="pres">
      <dgm:prSet presAssocID="{C78CFBEA-34A4-46D1-9728-DDCA1AC5C0F9}" presName="compNode" presStyleCnt="0"/>
      <dgm:spPr/>
    </dgm:pt>
    <dgm:pt modelId="{792DA89C-2FFA-4F74-9806-3A56A02B9D1D}" type="pres">
      <dgm:prSet presAssocID="{C78CFBEA-34A4-46D1-9728-DDCA1AC5C0F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042AB3E-DD0D-46A9-AD51-D1F2D6B59218}" type="pres">
      <dgm:prSet presAssocID="{C78CFBEA-34A4-46D1-9728-DDCA1AC5C0F9}" presName="spaceRect" presStyleCnt="0"/>
      <dgm:spPr/>
    </dgm:pt>
    <dgm:pt modelId="{5CA6C3EE-5DB0-4737-A51E-7AAF0F2615C1}" type="pres">
      <dgm:prSet presAssocID="{C78CFBEA-34A4-46D1-9728-DDCA1AC5C0F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02FBD1B-982E-4872-A14A-DD2BA7BFA176}" srcId="{B91B8E9D-25E8-4F3D-AE85-A1B8614810CB}" destId="{00D86697-69EF-4E52-B1E1-E679AE656643}" srcOrd="0" destOrd="0" parTransId="{44C979D6-2AE1-47FC-B775-725363F8ACE6}" sibTransId="{94E5A71A-9E9C-4F69-A783-092765D62C5F}"/>
    <dgm:cxn modelId="{BF89E622-A348-4AA5-BC5F-1FC58E70A92B}" srcId="{B91B8E9D-25E8-4F3D-AE85-A1B8614810CB}" destId="{C78CFBEA-34A4-46D1-9728-DDCA1AC5C0F9}" srcOrd="2" destOrd="0" parTransId="{0210E283-3C90-48D3-9CDD-FE65A21EFA39}" sibTransId="{04F44442-005A-452E-B04D-012392EA184C}"/>
    <dgm:cxn modelId="{623E3523-F491-4709-B26F-491923B719F5}" type="presOf" srcId="{402A5047-D095-4FE7-89B0-7F10BA1CD276}" destId="{1D6FCC6C-F54E-43B8-9C4C-0E236F910E5B}" srcOrd="0" destOrd="0" presId="urn:microsoft.com/office/officeart/2018/2/layout/IconLabelList"/>
    <dgm:cxn modelId="{5025F68E-C6C9-43B5-8B5B-882987E594EB}" type="presOf" srcId="{B91B8E9D-25E8-4F3D-AE85-A1B8614810CB}" destId="{93351154-C812-4F6E-88CF-D7DA082C9077}" srcOrd="0" destOrd="0" presId="urn:microsoft.com/office/officeart/2018/2/layout/IconLabelList"/>
    <dgm:cxn modelId="{F438AFAB-225B-4E54-A03D-7070C9553C4F}" type="presOf" srcId="{C78CFBEA-34A4-46D1-9728-DDCA1AC5C0F9}" destId="{5CA6C3EE-5DB0-4737-A51E-7AAF0F2615C1}" srcOrd="0" destOrd="0" presId="urn:microsoft.com/office/officeart/2018/2/layout/IconLabelList"/>
    <dgm:cxn modelId="{CF9084B4-0FF6-4C05-9317-060825B14203}" srcId="{B91B8E9D-25E8-4F3D-AE85-A1B8614810CB}" destId="{402A5047-D095-4FE7-89B0-7F10BA1CD276}" srcOrd="1" destOrd="0" parTransId="{6893CB13-FE69-44DC-B430-DEAAD10E6FB2}" sibTransId="{A8D6B550-4C59-4FCF-AF3B-45F209F9078D}"/>
    <dgm:cxn modelId="{4A1024BD-74DD-4C78-875C-9AD1F33EFC30}" type="presOf" srcId="{00D86697-69EF-4E52-B1E1-E679AE656643}" destId="{EC0AA334-D080-4D3B-A538-DF82E260A8F4}" srcOrd="0" destOrd="0" presId="urn:microsoft.com/office/officeart/2018/2/layout/IconLabelList"/>
    <dgm:cxn modelId="{4BD10C56-6465-47A7-8287-15DDCF8A8DA9}" type="presParOf" srcId="{93351154-C812-4F6E-88CF-D7DA082C9077}" destId="{21BA4F4C-DF91-4B91-BB8B-956ECE7881EE}" srcOrd="0" destOrd="0" presId="urn:microsoft.com/office/officeart/2018/2/layout/IconLabelList"/>
    <dgm:cxn modelId="{D77A005A-7E39-4640-BE03-E4A3E5DBB9D5}" type="presParOf" srcId="{21BA4F4C-DF91-4B91-BB8B-956ECE7881EE}" destId="{FF58D8E6-891F-44FB-9AB4-9F62086ACA2F}" srcOrd="0" destOrd="0" presId="urn:microsoft.com/office/officeart/2018/2/layout/IconLabelList"/>
    <dgm:cxn modelId="{F422E6C9-2A72-4033-8B07-EE0A83F5F0D1}" type="presParOf" srcId="{21BA4F4C-DF91-4B91-BB8B-956ECE7881EE}" destId="{767D636F-B7BC-4556-A4CF-383CFD4E4117}" srcOrd="1" destOrd="0" presId="urn:microsoft.com/office/officeart/2018/2/layout/IconLabelList"/>
    <dgm:cxn modelId="{447506A4-D29B-418C-A72E-C35B9CAF552E}" type="presParOf" srcId="{21BA4F4C-DF91-4B91-BB8B-956ECE7881EE}" destId="{EC0AA334-D080-4D3B-A538-DF82E260A8F4}" srcOrd="2" destOrd="0" presId="urn:microsoft.com/office/officeart/2018/2/layout/IconLabelList"/>
    <dgm:cxn modelId="{A536DEE2-8B5D-43F2-B767-E606C2FEB860}" type="presParOf" srcId="{93351154-C812-4F6E-88CF-D7DA082C9077}" destId="{182BF204-BAA5-4BDA-8C26-2FFE7A0C2D5F}" srcOrd="1" destOrd="0" presId="urn:microsoft.com/office/officeart/2018/2/layout/IconLabelList"/>
    <dgm:cxn modelId="{3EBC6AD9-4E23-41E7-9C37-CCA8119C1926}" type="presParOf" srcId="{93351154-C812-4F6E-88CF-D7DA082C9077}" destId="{865D4B57-5834-436F-8D9E-EDEE33B786B0}" srcOrd="2" destOrd="0" presId="urn:microsoft.com/office/officeart/2018/2/layout/IconLabelList"/>
    <dgm:cxn modelId="{C7F4964E-3E2A-4462-9DFB-5E9C137C7E84}" type="presParOf" srcId="{865D4B57-5834-436F-8D9E-EDEE33B786B0}" destId="{A8E5DA05-BC51-4EAF-BD7A-FC6D482B6BCF}" srcOrd="0" destOrd="0" presId="urn:microsoft.com/office/officeart/2018/2/layout/IconLabelList"/>
    <dgm:cxn modelId="{B3041726-E269-4921-8B51-C428AFB4FDB0}" type="presParOf" srcId="{865D4B57-5834-436F-8D9E-EDEE33B786B0}" destId="{32D9D881-5724-420F-BB73-4E89BC168D91}" srcOrd="1" destOrd="0" presId="urn:microsoft.com/office/officeart/2018/2/layout/IconLabelList"/>
    <dgm:cxn modelId="{B335CB22-EA5C-4F31-8F08-D2A9D8902271}" type="presParOf" srcId="{865D4B57-5834-436F-8D9E-EDEE33B786B0}" destId="{1D6FCC6C-F54E-43B8-9C4C-0E236F910E5B}" srcOrd="2" destOrd="0" presId="urn:microsoft.com/office/officeart/2018/2/layout/IconLabelList"/>
    <dgm:cxn modelId="{FE40DD68-C01D-4ED7-A39B-B1ED4D4C09C5}" type="presParOf" srcId="{93351154-C812-4F6E-88CF-D7DA082C9077}" destId="{9DD8C311-F9D7-4B8E-926E-563A324A25F6}" srcOrd="3" destOrd="0" presId="urn:microsoft.com/office/officeart/2018/2/layout/IconLabelList"/>
    <dgm:cxn modelId="{C2DC9C70-26C5-47C9-8D18-36ABC1780D40}" type="presParOf" srcId="{93351154-C812-4F6E-88CF-D7DA082C9077}" destId="{1461670C-B4DA-4D77-B918-AC1D989D9CDE}" srcOrd="4" destOrd="0" presId="urn:microsoft.com/office/officeart/2018/2/layout/IconLabelList"/>
    <dgm:cxn modelId="{2B6FACB9-A7D9-4C5F-9C46-588F20CFC0BB}" type="presParOf" srcId="{1461670C-B4DA-4D77-B918-AC1D989D9CDE}" destId="{792DA89C-2FFA-4F74-9806-3A56A02B9D1D}" srcOrd="0" destOrd="0" presId="urn:microsoft.com/office/officeart/2018/2/layout/IconLabelList"/>
    <dgm:cxn modelId="{0C8ACD4C-B300-4FFF-A6AB-38EFA138155E}" type="presParOf" srcId="{1461670C-B4DA-4D77-B918-AC1D989D9CDE}" destId="{7042AB3E-DD0D-46A9-AD51-D1F2D6B59218}" srcOrd="1" destOrd="0" presId="urn:microsoft.com/office/officeart/2018/2/layout/IconLabelList"/>
    <dgm:cxn modelId="{5CE5F7D2-CF83-4F46-AF7B-C80AF092E6AA}" type="presParOf" srcId="{1461670C-B4DA-4D77-B918-AC1D989D9CDE}" destId="{5CA6C3EE-5DB0-4737-A51E-7AAF0F2615C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6FBA546-23F3-4D24-AF5C-2590A942A2F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C364F40-E68B-4535-ADDE-BEF9A5D37433}">
      <dgm:prSet/>
      <dgm:spPr/>
      <dgm:t>
        <a:bodyPr/>
        <a:lstStyle/>
        <a:p>
          <a:r>
            <a:rPr lang="en-US"/>
            <a:t>Verify licensing and certifications through official channels</a:t>
          </a:r>
        </a:p>
      </dgm:t>
    </dgm:pt>
    <dgm:pt modelId="{33394784-2669-4F99-B2F7-2F3E96B7FCD6}" type="parTrans" cxnId="{FAB4CD8C-6899-4129-83CD-7E623A770819}">
      <dgm:prSet/>
      <dgm:spPr/>
      <dgm:t>
        <a:bodyPr/>
        <a:lstStyle/>
        <a:p>
          <a:endParaRPr lang="en-US"/>
        </a:p>
      </dgm:t>
    </dgm:pt>
    <dgm:pt modelId="{BBE80EEC-B8C2-4FE3-9E3C-312FEC055057}" type="sibTrans" cxnId="{FAB4CD8C-6899-4129-83CD-7E623A770819}">
      <dgm:prSet/>
      <dgm:spPr/>
      <dgm:t>
        <a:bodyPr/>
        <a:lstStyle/>
        <a:p>
          <a:endParaRPr lang="en-US"/>
        </a:p>
      </dgm:t>
    </dgm:pt>
    <dgm:pt modelId="{2179C9B3-68C2-4BBF-9A21-2F868E491FFA}">
      <dgm:prSet/>
      <dgm:spPr/>
      <dgm:t>
        <a:bodyPr/>
        <a:lstStyle/>
        <a:p>
          <a:r>
            <a:rPr lang="en-US"/>
            <a:t>Check for disciplinary actions or complaints</a:t>
          </a:r>
        </a:p>
      </dgm:t>
    </dgm:pt>
    <dgm:pt modelId="{87AFAB7A-58D5-40BA-8303-7812FB6590D6}" type="parTrans" cxnId="{4432B6FD-CA06-42B4-8F68-0A7136B41BA6}">
      <dgm:prSet/>
      <dgm:spPr/>
      <dgm:t>
        <a:bodyPr/>
        <a:lstStyle/>
        <a:p>
          <a:endParaRPr lang="en-US"/>
        </a:p>
      </dgm:t>
    </dgm:pt>
    <dgm:pt modelId="{002984A4-47DA-4C4B-AB82-810D8B9D1FAC}" type="sibTrans" cxnId="{4432B6FD-CA06-42B4-8F68-0A7136B41BA6}">
      <dgm:prSet/>
      <dgm:spPr/>
      <dgm:t>
        <a:bodyPr/>
        <a:lstStyle/>
        <a:p>
          <a:endParaRPr lang="en-US"/>
        </a:p>
      </dgm:t>
    </dgm:pt>
    <dgm:pt modelId="{68E12D85-1DEE-4147-B876-B24EACF6E6BE}" type="pres">
      <dgm:prSet presAssocID="{B6FBA546-23F3-4D24-AF5C-2590A942A2F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4BAA712-5336-4F14-9FD4-AA9CC932F649}" type="pres">
      <dgm:prSet presAssocID="{0C364F40-E68B-4535-ADDE-BEF9A5D37433}" presName="hierRoot1" presStyleCnt="0"/>
      <dgm:spPr/>
    </dgm:pt>
    <dgm:pt modelId="{8A79D5BC-379C-42B8-914E-B697FECCD649}" type="pres">
      <dgm:prSet presAssocID="{0C364F40-E68B-4535-ADDE-BEF9A5D37433}" presName="composite" presStyleCnt="0"/>
      <dgm:spPr/>
    </dgm:pt>
    <dgm:pt modelId="{60188413-F170-4A8A-8B20-1DEDD1E52EE3}" type="pres">
      <dgm:prSet presAssocID="{0C364F40-E68B-4535-ADDE-BEF9A5D37433}" presName="background" presStyleLbl="node0" presStyleIdx="0" presStyleCnt="2"/>
      <dgm:spPr/>
    </dgm:pt>
    <dgm:pt modelId="{7635ABEC-6383-42A6-9864-1B7BB05F0EA2}" type="pres">
      <dgm:prSet presAssocID="{0C364F40-E68B-4535-ADDE-BEF9A5D37433}" presName="text" presStyleLbl="fgAcc0" presStyleIdx="0" presStyleCnt="2">
        <dgm:presLayoutVars>
          <dgm:chPref val="3"/>
        </dgm:presLayoutVars>
      </dgm:prSet>
      <dgm:spPr/>
    </dgm:pt>
    <dgm:pt modelId="{FE214E55-1602-49D9-A0B0-8DAA10D951EF}" type="pres">
      <dgm:prSet presAssocID="{0C364F40-E68B-4535-ADDE-BEF9A5D37433}" presName="hierChild2" presStyleCnt="0"/>
      <dgm:spPr/>
    </dgm:pt>
    <dgm:pt modelId="{9F544566-3FD0-41DF-B772-E698143C0A7C}" type="pres">
      <dgm:prSet presAssocID="{2179C9B3-68C2-4BBF-9A21-2F868E491FFA}" presName="hierRoot1" presStyleCnt="0"/>
      <dgm:spPr/>
    </dgm:pt>
    <dgm:pt modelId="{FC935AD3-FF01-4A50-8C12-D5A4CBE84AC9}" type="pres">
      <dgm:prSet presAssocID="{2179C9B3-68C2-4BBF-9A21-2F868E491FFA}" presName="composite" presStyleCnt="0"/>
      <dgm:spPr/>
    </dgm:pt>
    <dgm:pt modelId="{54DF71E3-D870-4660-A766-88FDE3B2C685}" type="pres">
      <dgm:prSet presAssocID="{2179C9B3-68C2-4BBF-9A21-2F868E491FFA}" presName="background" presStyleLbl="node0" presStyleIdx="1" presStyleCnt="2"/>
      <dgm:spPr/>
    </dgm:pt>
    <dgm:pt modelId="{EBE6F42C-2EDB-4B46-9C80-D32C7FB74BB7}" type="pres">
      <dgm:prSet presAssocID="{2179C9B3-68C2-4BBF-9A21-2F868E491FFA}" presName="text" presStyleLbl="fgAcc0" presStyleIdx="1" presStyleCnt="2">
        <dgm:presLayoutVars>
          <dgm:chPref val="3"/>
        </dgm:presLayoutVars>
      </dgm:prSet>
      <dgm:spPr/>
    </dgm:pt>
    <dgm:pt modelId="{954C7DF3-2580-4A52-A050-6EBB0F26409D}" type="pres">
      <dgm:prSet presAssocID="{2179C9B3-68C2-4BBF-9A21-2F868E491FFA}" presName="hierChild2" presStyleCnt="0"/>
      <dgm:spPr/>
    </dgm:pt>
  </dgm:ptLst>
  <dgm:cxnLst>
    <dgm:cxn modelId="{EC8C3D6F-C166-4825-B7A9-8C316A951E3C}" type="presOf" srcId="{B6FBA546-23F3-4D24-AF5C-2590A942A2FD}" destId="{68E12D85-1DEE-4147-B876-B24EACF6E6BE}" srcOrd="0" destOrd="0" presId="urn:microsoft.com/office/officeart/2005/8/layout/hierarchy1"/>
    <dgm:cxn modelId="{FAB4CD8C-6899-4129-83CD-7E623A770819}" srcId="{B6FBA546-23F3-4D24-AF5C-2590A942A2FD}" destId="{0C364F40-E68B-4535-ADDE-BEF9A5D37433}" srcOrd="0" destOrd="0" parTransId="{33394784-2669-4F99-B2F7-2F3E96B7FCD6}" sibTransId="{BBE80EEC-B8C2-4FE3-9E3C-312FEC055057}"/>
    <dgm:cxn modelId="{1A6F7691-6D6F-4568-A89D-E24FD83F02B8}" type="presOf" srcId="{0C364F40-E68B-4535-ADDE-BEF9A5D37433}" destId="{7635ABEC-6383-42A6-9864-1B7BB05F0EA2}" srcOrd="0" destOrd="0" presId="urn:microsoft.com/office/officeart/2005/8/layout/hierarchy1"/>
    <dgm:cxn modelId="{973C36B5-86DA-4614-9E74-85E60D112EC1}" type="presOf" srcId="{2179C9B3-68C2-4BBF-9A21-2F868E491FFA}" destId="{EBE6F42C-2EDB-4B46-9C80-D32C7FB74BB7}" srcOrd="0" destOrd="0" presId="urn:microsoft.com/office/officeart/2005/8/layout/hierarchy1"/>
    <dgm:cxn modelId="{4432B6FD-CA06-42B4-8F68-0A7136B41BA6}" srcId="{B6FBA546-23F3-4D24-AF5C-2590A942A2FD}" destId="{2179C9B3-68C2-4BBF-9A21-2F868E491FFA}" srcOrd="1" destOrd="0" parTransId="{87AFAB7A-58D5-40BA-8303-7812FB6590D6}" sibTransId="{002984A4-47DA-4C4B-AB82-810D8B9D1FAC}"/>
    <dgm:cxn modelId="{34D1820B-096B-4406-94CC-399AC5909BD9}" type="presParOf" srcId="{68E12D85-1DEE-4147-B876-B24EACF6E6BE}" destId="{94BAA712-5336-4F14-9FD4-AA9CC932F649}" srcOrd="0" destOrd="0" presId="urn:microsoft.com/office/officeart/2005/8/layout/hierarchy1"/>
    <dgm:cxn modelId="{AE901900-BAAE-4287-9C8A-84AC486AA75D}" type="presParOf" srcId="{94BAA712-5336-4F14-9FD4-AA9CC932F649}" destId="{8A79D5BC-379C-42B8-914E-B697FECCD649}" srcOrd="0" destOrd="0" presId="urn:microsoft.com/office/officeart/2005/8/layout/hierarchy1"/>
    <dgm:cxn modelId="{3AC4C534-5AB9-46B1-9D76-AE8164AD2AE7}" type="presParOf" srcId="{8A79D5BC-379C-42B8-914E-B697FECCD649}" destId="{60188413-F170-4A8A-8B20-1DEDD1E52EE3}" srcOrd="0" destOrd="0" presId="urn:microsoft.com/office/officeart/2005/8/layout/hierarchy1"/>
    <dgm:cxn modelId="{C4773F71-294A-42C0-A166-C42FA413AC01}" type="presParOf" srcId="{8A79D5BC-379C-42B8-914E-B697FECCD649}" destId="{7635ABEC-6383-42A6-9864-1B7BB05F0EA2}" srcOrd="1" destOrd="0" presId="urn:microsoft.com/office/officeart/2005/8/layout/hierarchy1"/>
    <dgm:cxn modelId="{D3528CE0-C66F-49D5-88F8-175D79E39155}" type="presParOf" srcId="{94BAA712-5336-4F14-9FD4-AA9CC932F649}" destId="{FE214E55-1602-49D9-A0B0-8DAA10D951EF}" srcOrd="1" destOrd="0" presId="urn:microsoft.com/office/officeart/2005/8/layout/hierarchy1"/>
    <dgm:cxn modelId="{EC0758FC-ADBE-4992-8FCE-186A988DA4BB}" type="presParOf" srcId="{68E12D85-1DEE-4147-B876-B24EACF6E6BE}" destId="{9F544566-3FD0-41DF-B772-E698143C0A7C}" srcOrd="1" destOrd="0" presId="urn:microsoft.com/office/officeart/2005/8/layout/hierarchy1"/>
    <dgm:cxn modelId="{5E444870-FE66-4010-9339-25AAF5C29286}" type="presParOf" srcId="{9F544566-3FD0-41DF-B772-E698143C0A7C}" destId="{FC935AD3-FF01-4A50-8C12-D5A4CBE84AC9}" srcOrd="0" destOrd="0" presId="urn:microsoft.com/office/officeart/2005/8/layout/hierarchy1"/>
    <dgm:cxn modelId="{2CA68134-764A-4625-9F45-F804DAF30E60}" type="presParOf" srcId="{FC935AD3-FF01-4A50-8C12-D5A4CBE84AC9}" destId="{54DF71E3-D870-4660-A766-88FDE3B2C685}" srcOrd="0" destOrd="0" presId="urn:microsoft.com/office/officeart/2005/8/layout/hierarchy1"/>
    <dgm:cxn modelId="{B04322E2-5555-426B-8E36-82C5202F2F7B}" type="presParOf" srcId="{FC935AD3-FF01-4A50-8C12-D5A4CBE84AC9}" destId="{EBE6F42C-2EDB-4B46-9C80-D32C7FB74BB7}" srcOrd="1" destOrd="0" presId="urn:microsoft.com/office/officeart/2005/8/layout/hierarchy1"/>
    <dgm:cxn modelId="{D03E59A7-635F-4347-952E-1ED87BED0E25}" type="presParOf" srcId="{9F544566-3FD0-41DF-B772-E698143C0A7C}" destId="{954C7DF3-2580-4A52-A050-6EBB0F26409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D378356-8BB1-4A73-B42B-A90A4A2FCDC4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CB18867-C273-4DC9-A791-3763C2CC467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Contact</a:t>
          </a:r>
        </a:p>
      </dgm:t>
    </dgm:pt>
    <dgm:pt modelId="{6F9BA6BC-B145-4884-AE77-40AD17475FAA}" type="parTrans" cxnId="{90D03A34-5ED3-4418-A0D2-38529AAAF3EE}">
      <dgm:prSet/>
      <dgm:spPr/>
      <dgm:t>
        <a:bodyPr/>
        <a:lstStyle/>
        <a:p>
          <a:endParaRPr lang="en-US"/>
        </a:p>
      </dgm:t>
    </dgm:pt>
    <dgm:pt modelId="{C9367ED0-2EAA-4447-B59A-D459B74D376E}" type="sibTrans" cxnId="{90D03A34-5ED3-4418-A0D2-38529AAAF3EE}">
      <dgm:prSet/>
      <dgm:spPr/>
      <dgm:t>
        <a:bodyPr/>
        <a:lstStyle/>
        <a:p>
          <a:endParaRPr lang="en-US"/>
        </a:p>
      </dgm:t>
    </dgm:pt>
    <dgm:pt modelId="{7B193EF7-CBE6-4563-8B7D-2AE1C9DFA77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Contact current or past clients for feedback on their experience</a:t>
          </a:r>
        </a:p>
      </dgm:t>
    </dgm:pt>
    <dgm:pt modelId="{4A9C8C6F-E9FA-4208-B8A4-D58D63FF22F9}" type="parTrans" cxnId="{402AACD4-3827-4A25-8AB9-DB80948A0BBA}">
      <dgm:prSet/>
      <dgm:spPr/>
      <dgm:t>
        <a:bodyPr/>
        <a:lstStyle/>
        <a:p>
          <a:endParaRPr lang="en-US"/>
        </a:p>
      </dgm:t>
    </dgm:pt>
    <dgm:pt modelId="{95C7DFBD-7B26-4C88-9BAB-978316CAD0DF}" type="sibTrans" cxnId="{402AACD4-3827-4A25-8AB9-DB80948A0BBA}">
      <dgm:prSet/>
      <dgm:spPr/>
      <dgm:t>
        <a:bodyPr/>
        <a:lstStyle/>
        <a:p>
          <a:endParaRPr lang="en-US"/>
        </a:p>
      </dgm:t>
    </dgm:pt>
    <dgm:pt modelId="{C0F2BD92-48B4-41D3-AC52-E1C4F494CA6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Require</a:t>
          </a:r>
        </a:p>
      </dgm:t>
    </dgm:pt>
    <dgm:pt modelId="{598E3FC2-BD02-49BA-8991-53870418FC99}" type="parTrans" cxnId="{AC447E8F-00B9-4DE0-A4DC-8633D2AA3CCA}">
      <dgm:prSet/>
      <dgm:spPr/>
      <dgm:t>
        <a:bodyPr/>
        <a:lstStyle/>
        <a:p>
          <a:endParaRPr lang="en-US"/>
        </a:p>
      </dgm:t>
    </dgm:pt>
    <dgm:pt modelId="{BA3E3804-6597-457C-AFAE-D2FE1FFB702D}" type="sibTrans" cxnId="{AC447E8F-00B9-4DE0-A4DC-8633D2AA3CCA}">
      <dgm:prSet/>
      <dgm:spPr/>
      <dgm:t>
        <a:bodyPr/>
        <a:lstStyle/>
        <a:p>
          <a:endParaRPr lang="en-US"/>
        </a:p>
      </dgm:t>
    </dgm:pt>
    <dgm:pt modelId="{5302F7AF-5664-4E07-9D5E-6682505A87D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Require potential brokers to offer client references</a:t>
          </a:r>
        </a:p>
      </dgm:t>
    </dgm:pt>
    <dgm:pt modelId="{90BA052B-9A69-43D7-8C9B-A03CDF765F98}" type="parTrans" cxnId="{726B34BA-00A6-41C8-84E1-FD24AF309EA4}">
      <dgm:prSet/>
      <dgm:spPr/>
      <dgm:t>
        <a:bodyPr/>
        <a:lstStyle/>
        <a:p>
          <a:endParaRPr lang="en-US"/>
        </a:p>
      </dgm:t>
    </dgm:pt>
    <dgm:pt modelId="{BECB8CB3-CA0E-4D6D-8388-47C57041EB56}" type="sibTrans" cxnId="{726B34BA-00A6-41C8-84E1-FD24AF309EA4}">
      <dgm:prSet/>
      <dgm:spPr/>
      <dgm:t>
        <a:bodyPr/>
        <a:lstStyle/>
        <a:p>
          <a:endParaRPr lang="en-US"/>
        </a:p>
      </dgm:t>
    </dgm:pt>
    <dgm:pt modelId="{206DD358-D3C7-41ED-9F61-8A2D9803768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Understand</a:t>
          </a:r>
        </a:p>
      </dgm:t>
    </dgm:pt>
    <dgm:pt modelId="{2B98D90E-C53F-47E8-AB83-7C6AC578EFEA}" type="parTrans" cxnId="{E94FAD0E-6535-4B9C-BDF5-71B66E17A37C}">
      <dgm:prSet/>
      <dgm:spPr/>
      <dgm:t>
        <a:bodyPr/>
        <a:lstStyle/>
        <a:p>
          <a:endParaRPr lang="en-US"/>
        </a:p>
      </dgm:t>
    </dgm:pt>
    <dgm:pt modelId="{855B4605-3ADE-40C7-A929-CD50BEB9E8FB}" type="sibTrans" cxnId="{E94FAD0E-6535-4B9C-BDF5-71B66E17A37C}">
      <dgm:prSet/>
      <dgm:spPr/>
      <dgm:t>
        <a:bodyPr/>
        <a:lstStyle/>
        <a:p>
          <a:endParaRPr lang="en-US"/>
        </a:p>
      </dgm:t>
    </dgm:pt>
    <dgm:pt modelId="{E8B1A185-B2F3-4D87-8990-FB33A87C9A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Understand they will likely be sources that have been pre-vetted</a:t>
          </a:r>
        </a:p>
      </dgm:t>
    </dgm:pt>
    <dgm:pt modelId="{F3F13101-3732-4C24-8EDD-1E9E652DB399}" type="parTrans" cxnId="{B2AC5902-723C-4322-9A08-3C1DA796A40C}">
      <dgm:prSet/>
      <dgm:spPr/>
      <dgm:t>
        <a:bodyPr/>
        <a:lstStyle/>
        <a:p>
          <a:endParaRPr lang="en-US"/>
        </a:p>
      </dgm:t>
    </dgm:pt>
    <dgm:pt modelId="{37426B7C-C24D-4CE8-9714-585588839EC0}" type="sibTrans" cxnId="{B2AC5902-723C-4322-9A08-3C1DA796A40C}">
      <dgm:prSet/>
      <dgm:spPr/>
      <dgm:t>
        <a:bodyPr/>
        <a:lstStyle/>
        <a:p>
          <a:endParaRPr lang="en-US"/>
        </a:p>
      </dgm:t>
    </dgm:pt>
    <dgm:pt modelId="{48E805A5-F922-4AA0-A85B-43CA6811EE1D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Don’t hesitate</a:t>
          </a:r>
        </a:p>
      </dgm:t>
    </dgm:pt>
    <dgm:pt modelId="{3D8534F0-963F-4ECC-A23D-78868CB85A66}" type="parTrans" cxnId="{36E43D11-E947-43DE-8E63-B2DF16332A59}">
      <dgm:prSet/>
      <dgm:spPr/>
      <dgm:t>
        <a:bodyPr/>
        <a:lstStyle/>
        <a:p>
          <a:endParaRPr lang="en-US"/>
        </a:p>
      </dgm:t>
    </dgm:pt>
    <dgm:pt modelId="{7C6951AF-033A-4693-A775-3179B46DE98C}" type="sibTrans" cxnId="{36E43D11-E947-43DE-8E63-B2DF16332A59}">
      <dgm:prSet/>
      <dgm:spPr/>
      <dgm:t>
        <a:bodyPr/>
        <a:lstStyle/>
        <a:p>
          <a:endParaRPr lang="en-US"/>
        </a:p>
      </dgm:t>
    </dgm:pt>
    <dgm:pt modelId="{F92DCDCE-27E5-4C19-AC2F-B8C4A540306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Don’t hesitate to ask the reference about both positive and negative experiences</a:t>
          </a:r>
        </a:p>
      </dgm:t>
    </dgm:pt>
    <dgm:pt modelId="{7E26DB0D-A96C-4923-9485-E6B03D9B7A29}" type="parTrans" cxnId="{884DE2B2-6494-436F-A843-42FC2F52FCC9}">
      <dgm:prSet/>
      <dgm:spPr/>
      <dgm:t>
        <a:bodyPr/>
        <a:lstStyle/>
        <a:p>
          <a:endParaRPr lang="en-US"/>
        </a:p>
      </dgm:t>
    </dgm:pt>
    <dgm:pt modelId="{73BAE4A4-FDBF-4DC9-8E77-DA0D3E66436E}" type="sibTrans" cxnId="{884DE2B2-6494-436F-A843-42FC2F52FCC9}">
      <dgm:prSet/>
      <dgm:spPr/>
      <dgm:t>
        <a:bodyPr/>
        <a:lstStyle/>
        <a:p>
          <a:endParaRPr lang="en-US"/>
        </a:p>
      </dgm:t>
    </dgm:pt>
    <dgm:pt modelId="{1B90C146-B47A-472A-966E-51F9082EF740}" type="pres">
      <dgm:prSet presAssocID="{CD378356-8BB1-4A73-B42B-A90A4A2FCDC4}" presName="root" presStyleCnt="0">
        <dgm:presLayoutVars>
          <dgm:dir/>
          <dgm:resizeHandles val="exact"/>
        </dgm:presLayoutVars>
      </dgm:prSet>
      <dgm:spPr/>
    </dgm:pt>
    <dgm:pt modelId="{86A6EA76-D789-4CAC-BB79-C14B02FAA7FA}" type="pres">
      <dgm:prSet presAssocID="{4CB18867-C273-4DC9-A791-3763C2CC4672}" presName="compNode" presStyleCnt="0"/>
      <dgm:spPr/>
    </dgm:pt>
    <dgm:pt modelId="{E01062CD-8E60-492B-B88D-5C1D4DB4615B}" type="pres">
      <dgm:prSet presAssocID="{4CB18867-C273-4DC9-A791-3763C2CC467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5E5EFDF0-0BBD-41BE-8D24-86D68841DC10}" type="pres">
      <dgm:prSet presAssocID="{4CB18867-C273-4DC9-A791-3763C2CC4672}" presName="iconSpace" presStyleCnt="0"/>
      <dgm:spPr/>
    </dgm:pt>
    <dgm:pt modelId="{CB6AF37C-327D-4492-8716-C4FF321CFE88}" type="pres">
      <dgm:prSet presAssocID="{4CB18867-C273-4DC9-A791-3763C2CC4672}" presName="parTx" presStyleLbl="revTx" presStyleIdx="0" presStyleCnt="8">
        <dgm:presLayoutVars>
          <dgm:chMax val="0"/>
          <dgm:chPref val="0"/>
        </dgm:presLayoutVars>
      </dgm:prSet>
      <dgm:spPr/>
    </dgm:pt>
    <dgm:pt modelId="{6ED934E2-9D4D-407E-95FC-744EFDFB19D6}" type="pres">
      <dgm:prSet presAssocID="{4CB18867-C273-4DC9-A791-3763C2CC4672}" presName="txSpace" presStyleCnt="0"/>
      <dgm:spPr/>
    </dgm:pt>
    <dgm:pt modelId="{0880A292-7751-47CF-BF50-86BC6102E6E4}" type="pres">
      <dgm:prSet presAssocID="{4CB18867-C273-4DC9-A791-3763C2CC4672}" presName="desTx" presStyleLbl="revTx" presStyleIdx="1" presStyleCnt="8">
        <dgm:presLayoutVars/>
      </dgm:prSet>
      <dgm:spPr/>
    </dgm:pt>
    <dgm:pt modelId="{263FF36C-97D1-4FC5-B706-571618FE90AC}" type="pres">
      <dgm:prSet presAssocID="{C9367ED0-2EAA-4447-B59A-D459B74D376E}" presName="sibTrans" presStyleCnt="0"/>
      <dgm:spPr/>
    </dgm:pt>
    <dgm:pt modelId="{11505C87-768D-4CDD-9E4A-C0349265F023}" type="pres">
      <dgm:prSet presAssocID="{C0F2BD92-48B4-41D3-AC52-E1C4F494CA6A}" presName="compNode" presStyleCnt="0"/>
      <dgm:spPr/>
    </dgm:pt>
    <dgm:pt modelId="{A7FBCB46-F408-4BAE-AD55-041F4E6CC675}" type="pres">
      <dgm:prSet presAssocID="{C0F2BD92-48B4-41D3-AC52-E1C4F494CA6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BDC07FB-229B-427C-9854-DBD96307A17E}" type="pres">
      <dgm:prSet presAssocID="{C0F2BD92-48B4-41D3-AC52-E1C4F494CA6A}" presName="iconSpace" presStyleCnt="0"/>
      <dgm:spPr/>
    </dgm:pt>
    <dgm:pt modelId="{90D4228F-2065-4153-9FB7-ABB275559616}" type="pres">
      <dgm:prSet presAssocID="{C0F2BD92-48B4-41D3-AC52-E1C4F494CA6A}" presName="parTx" presStyleLbl="revTx" presStyleIdx="2" presStyleCnt="8">
        <dgm:presLayoutVars>
          <dgm:chMax val="0"/>
          <dgm:chPref val="0"/>
        </dgm:presLayoutVars>
      </dgm:prSet>
      <dgm:spPr/>
    </dgm:pt>
    <dgm:pt modelId="{7959845B-6943-4313-8E66-DC461E154574}" type="pres">
      <dgm:prSet presAssocID="{C0F2BD92-48B4-41D3-AC52-E1C4F494CA6A}" presName="txSpace" presStyleCnt="0"/>
      <dgm:spPr/>
    </dgm:pt>
    <dgm:pt modelId="{9BB0D9A3-B02F-4201-8500-25378CA6AFC3}" type="pres">
      <dgm:prSet presAssocID="{C0F2BD92-48B4-41D3-AC52-E1C4F494CA6A}" presName="desTx" presStyleLbl="revTx" presStyleIdx="3" presStyleCnt="8">
        <dgm:presLayoutVars/>
      </dgm:prSet>
      <dgm:spPr/>
    </dgm:pt>
    <dgm:pt modelId="{D5E178DA-BBE5-478D-9C12-606265E0B79B}" type="pres">
      <dgm:prSet presAssocID="{BA3E3804-6597-457C-AFAE-D2FE1FFB702D}" presName="sibTrans" presStyleCnt="0"/>
      <dgm:spPr/>
    </dgm:pt>
    <dgm:pt modelId="{2F7A2EFB-544C-42F8-874C-1AAE5949E7ED}" type="pres">
      <dgm:prSet presAssocID="{206DD358-D3C7-41ED-9F61-8A2D9803768C}" presName="compNode" presStyleCnt="0"/>
      <dgm:spPr/>
    </dgm:pt>
    <dgm:pt modelId="{C977BBAF-9EDD-465C-88A0-610C591F9AB7}" type="pres">
      <dgm:prSet presAssocID="{206DD358-D3C7-41ED-9F61-8A2D9803768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terinarian"/>
        </a:ext>
      </dgm:extLst>
    </dgm:pt>
    <dgm:pt modelId="{9D99B17D-57A2-4EE7-B690-2C4316CBDDED}" type="pres">
      <dgm:prSet presAssocID="{206DD358-D3C7-41ED-9F61-8A2D9803768C}" presName="iconSpace" presStyleCnt="0"/>
      <dgm:spPr/>
    </dgm:pt>
    <dgm:pt modelId="{A3F20141-B776-410E-A80B-4E4536E8251F}" type="pres">
      <dgm:prSet presAssocID="{206DD358-D3C7-41ED-9F61-8A2D9803768C}" presName="parTx" presStyleLbl="revTx" presStyleIdx="4" presStyleCnt="8">
        <dgm:presLayoutVars>
          <dgm:chMax val="0"/>
          <dgm:chPref val="0"/>
        </dgm:presLayoutVars>
      </dgm:prSet>
      <dgm:spPr/>
    </dgm:pt>
    <dgm:pt modelId="{A728C69E-63CE-4760-B6F9-5470CEB6F04F}" type="pres">
      <dgm:prSet presAssocID="{206DD358-D3C7-41ED-9F61-8A2D9803768C}" presName="txSpace" presStyleCnt="0"/>
      <dgm:spPr/>
    </dgm:pt>
    <dgm:pt modelId="{ED85A2D1-FCB2-442F-8EE7-CC90165FF8CF}" type="pres">
      <dgm:prSet presAssocID="{206DD358-D3C7-41ED-9F61-8A2D9803768C}" presName="desTx" presStyleLbl="revTx" presStyleIdx="5" presStyleCnt="8">
        <dgm:presLayoutVars/>
      </dgm:prSet>
      <dgm:spPr/>
    </dgm:pt>
    <dgm:pt modelId="{DED6A54B-9510-466B-B3B0-036224552E3F}" type="pres">
      <dgm:prSet presAssocID="{855B4605-3ADE-40C7-A929-CD50BEB9E8FB}" presName="sibTrans" presStyleCnt="0"/>
      <dgm:spPr/>
    </dgm:pt>
    <dgm:pt modelId="{E1249298-F11D-4628-871C-25D590A24430}" type="pres">
      <dgm:prSet presAssocID="{48E805A5-F922-4AA0-A85B-43CA6811EE1D}" presName="compNode" presStyleCnt="0"/>
      <dgm:spPr/>
    </dgm:pt>
    <dgm:pt modelId="{8C6BD077-8387-47EC-9F51-C6F468E23A3C}" type="pres">
      <dgm:prSet presAssocID="{48E805A5-F922-4AA0-A85B-43CA6811EE1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8FDD44EC-3A66-4512-95B0-1FE0CBCCFAE6}" type="pres">
      <dgm:prSet presAssocID="{48E805A5-F922-4AA0-A85B-43CA6811EE1D}" presName="iconSpace" presStyleCnt="0"/>
      <dgm:spPr/>
    </dgm:pt>
    <dgm:pt modelId="{75CF3DE0-85E1-4B35-A0DC-BCBD8C46D5F5}" type="pres">
      <dgm:prSet presAssocID="{48E805A5-F922-4AA0-A85B-43CA6811EE1D}" presName="parTx" presStyleLbl="revTx" presStyleIdx="6" presStyleCnt="8">
        <dgm:presLayoutVars>
          <dgm:chMax val="0"/>
          <dgm:chPref val="0"/>
        </dgm:presLayoutVars>
      </dgm:prSet>
      <dgm:spPr/>
    </dgm:pt>
    <dgm:pt modelId="{2C79FD37-C959-43EE-8CB1-FFC8F8FF247E}" type="pres">
      <dgm:prSet presAssocID="{48E805A5-F922-4AA0-A85B-43CA6811EE1D}" presName="txSpace" presStyleCnt="0"/>
      <dgm:spPr/>
    </dgm:pt>
    <dgm:pt modelId="{EB252F5F-CFD5-4556-A855-3C53BF7C1E5F}" type="pres">
      <dgm:prSet presAssocID="{48E805A5-F922-4AA0-A85B-43CA6811EE1D}" presName="desTx" presStyleLbl="revTx" presStyleIdx="7" presStyleCnt="8">
        <dgm:presLayoutVars/>
      </dgm:prSet>
      <dgm:spPr/>
    </dgm:pt>
  </dgm:ptLst>
  <dgm:cxnLst>
    <dgm:cxn modelId="{B2AC5902-723C-4322-9A08-3C1DA796A40C}" srcId="{206DD358-D3C7-41ED-9F61-8A2D9803768C}" destId="{E8B1A185-B2F3-4D87-8990-FB33A87C9AC2}" srcOrd="0" destOrd="0" parTransId="{F3F13101-3732-4C24-8EDD-1E9E652DB399}" sibTransId="{37426B7C-C24D-4CE8-9714-585588839EC0}"/>
    <dgm:cxn modelId="{E94FAD0E-6535-4B9C-BDF5-71B66E17A37C}" srcId="{CD378356-8BB1-4A73-B42B-A90A4A2FCDC4}" destId="{206DD358-D3C7-41ED-9F61-8A2D9803768C}" srcOrd="2" destOrd="0" parTransId="{2B98D90E-C53F-47E8-AB83-7C6AC578EFEA}" sibTransId="{855B4605-3ADE-40C7-A929-CD50BEB9E8FB}"/>
    <dgm:cxn modelId="{36E43D11-E947-43DE-8E63-B2DF16332A59}" srcId="{CD378356-8BB1-4A73-B42B-A90A4A2FCDC4}" destId="{48E805A5-F922-4AA0-A85B-43CA6811EE1D}" srcOrd="3" destOrd="0" parTransId="{3D8534F0-963F-4ECC-A23D-78868CB85A66}" sibTransId="{7C6951AF-033A-4693-A775-3179B46DE98C}"/>
    <dgm:cxn modelId="{90D03A34-5ED3-4418-A0D2-38529AAAF3EE}" srcId="{CD378356-8BB1-4A73-B42B-A90A4A2FCDC4}" destId="{4CB18867-C273-4DC9-A791-3763C2CC4672}" srcOrd="0" destOrd="0" parTransId="{6F9BA6BC-B145-4884-AE77-40AD17475FAA}" sibTransId="{C9367ED0-2EAA-4447-B59A-D459B74D376E}"/>
    <dgm:cxn modelId="{E310CF5C-3921-45DD-B183-B1058241CD15}" type="presOf" srcId="{7B193EF7-CBE6-4563-8B7D-2AE1C9DFA778}" destId="{0880A292-7751-47CF-BF50-86BC6102E6E4}" srcOrd="0" destOrd="0" presId="urn:microsoft.com/office/officeart/2018/5/layout/CenteredIconLabelDescriptionList"/>
    <dgm:cxn modelId="{71BC3D5E-2B3B-4FA7-AD95-4A2EAB1C44C3}" type="presOf" srcId="{48E805A5-F922-4AA0-A85B-43CA6811EE1D}" destId="{75CF3DE0-85E1-4B35-A0DC-BCBD8C46D5F5}" srcOrd="0" destOrd="0" presId="urn:microsoft.com/office/officeart/2018/5/layout/CenteredIconLabelDescriptionList"/>
    <dgm:cxn modelId="{2B5A8654-D524-49B6-A669-9C9234D7B423}" type="presOf" srcId="{F92DCDCE-27E5-4C19-AC2F-B8C4A540306C}" destId="{EB252F5F-CFD5-4556-A855-3C53BF7C1E5F}" srcOrd="0" destOrd="0" presId="urn:microsoft.com/office/officeart/2018/5/layout/CenteredIconLabelDescriptionList"/>
    <dgm:cxn modelId="{A0DC378E-75C2-4E49-B5B1-74E41970700F}" type="presOf" srcId="{CD378356-8BB1-4A73-B42B-A90A4A2FCDC4}" destId="{1B90C146-B47A-472A-966E-51F9082EF740}" srcOrd="0" destOrd="0" presId="urn:microsoft.com/office/officeart/2018/5/layout/CenteredIconLabelDescriptionList"/>
    <dgm:cxn modelId="{AC447E8F-00B9-4DE0-A4DC-8633D2AA3CCA}" srcId="{CD378356-8BB1-4A73-B42B-A90A4A2FCDC4}" destId="{C0F2BD92-48B4-41D3-AC52-E1C4F494CA6A}" srcOrd="1" destOrd="0" parTransId="{598E3FC2-BD02-49BA-8991-53870418FC99}" sibTransId="{BA3E3804-6597-457C-AFAE-D2FE1FFB702D}"/>
    <dgm:cxn modelId="{199F74A2-923A-4BBB-BAB0-0821DA4F85AB}" type="presOf" srcId="{C0F2BD92-48B4-41D3-AC52-E1C4F494CA6A}" destId="{90D4228F-2065-4153-9FB7-ABB275559616}" srcOrd="0" destOrd="0" presId="urn:microsoft.com/office/officeart/2018/5/layout/CenteredIconLabelDescriptionList"/>
    <dgm:cxn modelId="{884DE2B2-6494-436F-A843-42FC2F52FCC9}" srcId="{48E805A5-F922-4AA0-A85B-43CA6811EE1D}" destId="{F92DCDCE-27E5-4C19-AC2F-B8C4A540306C}" srcOrd="0" destOrd="0" parTransId="{7E26DB0D-A96C-4923-9485-E6B03D9B7A29}" sibTransId="{73BAE4A4-FDBF-4DC9-8E77-DA0D3E66436E}"/>
    <dgm:cxn modelId="{726B34BA-00A6-41C8-84E1-FD24AF309EA4}" srcId="{C0F2BD92-48B4-41D3-AC52-E1C4F494CA6A}" destId="{5302F7AF-5664-4E07-9D5E-6682505A87D7}" srcOrd="0" destOrd="0" parTransId="{90BA052B-9A69-43D7-8C9B-A03CDF765F98}" sibTransId="{BECB8CB3-CA0E-4D6D-8388-47C57041EB56}"/>
    <dgm:cxn modelId="{BF3AD9C9-1EEF-4CA8-94C5-EE1816F88CC0}" type="presOf" srcId="{E8B1A185-B2F3-4D87-8990-FB33A87C9AC2}" destId="{ED85A2D1-FCB2-442F-8EE7-CC90165FF8CF}" srcOrd="0" destOrd="0" presId="urn:microsoft.com/office/officeart/2018/5/layout/CenteredIconLabelDescriptionList"/>
    <dgm:cxn modelId="{CDDDFDD1-7C78-4170-BD5C-7FF115AC4DDE}" type="presOf" srcId="{5302F7AF-5664-4E07-9D5E-6682505A87D7}" destId="{9BB0D9A3-B02F-4201-8500-25378CA6AFC3}" srcOrd="0" destOrd="0" presId="urn:microsoft.com/office/officeart/2018/5/layout/CenteredIconLabelDescriptionList"/>
    <dgm:cxn modelId="{402AACD4-3827-4A25-8AB9-DB80948A0BBA}" srcId="{4CB18867-C273-4DC9-A791-3763C2CC4672}" destId="{7B193EF7-CBE6-4563-8B7D-2AE1C9DFA778}" srcOrd="0" destOrd="0" parTransId="{4A9C8C6F-E9FA-4208-B8A4-D58D63FF22F9}" sibTransId="{95C7DFBD-7B26-4C88-9BAB-978316CAD0DF}"/>
    <dgm:cxn modelId="{81E105D7-E2A8-4A14-AF10-6F09513F519B}" type="presOf" srcId="{4CB18867-C273-4DC9-A791-3763C2CC4672}" destId="{CB6AF37C-327D-4492-8716-C4FF321CFE88}" srcOrd="0" destOrd="0" presId="urn:microsoft.com/office/officeart/2018/5/layout/CenteredIconLabelDescriptionList"/>
    <dgm:cxn modelId="{9A3041D7-5F79-4094-8BCB-B984E842677A}" type="presOf" srcId="{206DD358-D3C7-41ED-9F61-8A2D9803768C}" destId="{A3F20141-B776-410E-A80B-4E4536E8251F}" srcOrd="0" destOrd="0" presId="urn:microsoft.com/office/officeart/2018/5/layout/CenteredIconLabelDescriptionList"/>
    <dgm:cxn modelId="{E81F071D-6A1B-4651-B1FA-D37824F68F2A}" type="presParOf" srcId="{1B90C146-B47A-472A-966E-51F9082EF740}" destId="{86A6EA76-D789-4CAC-BB79-C14B02FAA7FA}" srcOrd="0" destOrd="0" presId="urn:microsoft.com/office/officeart/2018/5/layout/CenteredIconLabelDescriptionList"/>
    <dgm:cxn modelId="{AB7A92F6-4E60-4324-890A-DCB000317A92}" type="presParOf" srcId="{86A6EA76-D789-4CAC-BB79-C14B02FAA7FA}" destId="{E01062CD-8E60-492B-B88D-5C1D4DB4615B}" srcOrd="0" destOrd="0" presId="urn:microsoft.com/office/officeart/2018/5/layout/CenteredIconLabelDescriptionList"/>
    <dgm:cxn modelId="{B3563B07-F1CA-423D-AA37-587A86142262}" type="presParOf" srcId="{86A6EA76-D789-4CAC-BB79-C14B02FAA7FA}" destId="{5E5EFDF0-0BBD-41BE-8D24-86D68841DC10}" srcOrd="1" destOrd="0" presId="urn:microsoft.com/office/officeart/2018/5/layout/CenteredIconLabelDescriptionList"/>
    <dgm:cxn modelId="{80012D54-B55E-4F6E-8001-FB34FEB077DE}" type="presParOf" srcId="{86A6EA76-D789-4CAC-BB79-C14B02FAA7FA}" destId="{CB6AF37C-327D-4492-8716-C4FF321CFE88}" srcOrd="2" destOrd="0" presId="urn:microsoft.com/office/officeart/2018/5/layout/CenteredIconLabelDescriptionList"/>
    <dgm:cxn modelId="{46F48777-D000-4127-A164-BC17CF5F804A}" type="presParOf" srcId="{86A6EA76-D789-4CAC-BB79-C14B02FAA7FA}" destId="{6ED934E2-9D4D-407E-95FC-744EFDFB19D6}" srcOrd="3" destOrd="0" presId="urn:microsoft.com/office/officeart/2018/5/layout/CenteredIconLabelDescriptionList"/>
    <dgm:cxn modelId="{439FA939-BF15-4775-9E90-232D525A55BF}" type="presParOf" srcId="{86A6EA76-D789-4CAC-BB79-C14B02FAA7FA}" destId="{0880A292-7751-47CF-BF50-86BC6102E6E4}" srcOrd="4" destOrd="0" presId="urn:microsoft.com/office/officeart/2018/5/layout/CenteredIconLabelDescriptionList"/>
    <dgm:cxn modelId="{5264903F-AC76-43D1-9396-8A294143A6B4}" type="presParOf" srcId="{1B90C146-B47A-472A-966E-51F9082EF740}" destId="{263FF36C-97D1-4FC5-B706-571618FE90AC}" srcOrd="1" destOrd="0" presId="urn:microsoft.com/office/officeart/2018/5/layout/CenteredIconLabelDescriptionList"/>
    <dgm:cxn modelId="{F6861E67-A603-457A-80C1-78E3DD2D8962}" type="presParOf" srcId="{1B90C146-B47A-472A-966E-51F9082EF740}" destId="{11505C87-768D-4CDD-9E4A-C0349265F023}" srcOrd="2" destOrd="0" presId="urn:microsoft.com/office/officeart/2018/5/layout/CenteredIconLabelDescriptionList"/>
    <dgm:cxn modelId="{799225A1-BB09-4B28-B292-E4E087628CCA}" type="presParOf" srcId="{11505C87-768D-4CDD-9E4A-C0349265F023}" destId="{A7FBCB46-F408-4BAE-AD55-041F4E6CC675}" srcOrd="0" destOrd="0" presId="urn:microsoft.com/office/officeart/2018/5/layout/CenteredIconLabelDescriptionList"/>
    <dgm:cxn modelId="{A2C9BD41-68A0-458A-89FB-618DB11C9380}" type="presParOf" srcId="{11505C87-768D-4CDD-9E4A-C0349265F023}" destId="{EBDC07FB-229B-427C-9854-DBD96307A17E}" srcOrd="1" destOrd="0" presId="urn:microsoft.com/office/officeart/2018/5/layout/CenteredIconLabelDescriptionList"/>
    <dgm:cxn modelId="{2680F056-7836-460B-B952-CBC8208DE4BE}" type="presParOf" srcId="{11505C87-768D-4CDD-9E4A-C0349265F023}" destId="{90D4228F-2065-4153-9FB7-ABB275559616}" srcOrd="2" destOrd="0" presId="urn:microsoft.com/office/officeart/2018/5/layout/CenteredIconLabelDescriptionList"/>
    <dgm:cxn modelId="{EEAC11E0-1827-4B94-8FED-F4E208AEEDB6}" type="presParOf" srcId="{11505C87-768D-4CDD-9E4A-C0349265F023}" destId="{7959845B-6943-4313-8E66-DC461E154574}" srcOrd="3" destOrd="0" presId="urn:microsoft.com/office/officeart/2018/5/layout/CenteredIconLabelDescriptionList"/>
    <dgm:cxn modelId="{EF8291A7-69BC-4C2A-94D2-8AF8097610BB}" type="presParOf" srcId="{11505C87-768D-4CDD-9E4A-C0349265F023}" destId="{9BB0D9A3-B02F-4201-8500-25378CA6AFC3}" srcOrd="4" destOrd="0" presId="urn:microsoft.com/office/officeart/2018/5/layout/CenteredIconLabelDescriptionList"/>
    <dgm:cxn modelId="{54E4F05F-415D-4216-B826-9E4DC8BE14E1}" type="presParOf" srcId="{1B90C146-B47A-472A-966E-51F9082EF740}" destId="{D5E178DA-BBE5-478D-9C12-606265E0B79B}" srcOrd="3" destOrd="0" presId="urn:microsoft.com/office/officeart/2018/5/layout/CenteredIconLabelDescriptionList"/>
    <dgm:cxn modelId="{5D6DD09D-4BBF-4D99-B18A-267DA88A8B9B}" type="presParOf" srcId="{1B90C146-B47A-472A-966E-51F9082EF740}" destId="{2F7A2EFB-544C-42F8-874C-1AAE5949E7ED}" srcOrd="4" destOrd="0" presId="urn:microsoft.com/office/officeart/2018/5/layout/CenteredIconLabelDescriptionList"/>
    <dgm:cxn modelId="{12CC6C47-ED22-4829-98CF-9197276A132A}" type="presParOf" srcId="{2F7A2EFB-544C-42F8-874C-1AAE5949E7ED}" destId="{C977BBAF-9EDD-465C-88A0-610C591F9AB7}" srcOrd="0" destOrd="0" presId="urn:microsoft.com/office/officeart/2018/5/layout/CenteredIconLabelDescriptionList"/>
    <dgm:cxn modelId="{3985A3C7-ACA6-4DDD-8658-2B1AE5CE93D9}" type="presParOf" srcId="{2F7A2EFB-544C-42F8-874C-1AAE5949E7ED}" destId="{9D99B17D-57A2-4EE7-B690-2C4316CBDDED}" srcOrd="1" destOrd="0" presId="urn:microsoft.com/office/officeart/2018/5/layout/CenteredIconLabelDescriptionList"/>
    <dgm:cxn modelId="{FDECB1AF-9C53-4FCE-8C63-F754115D0800}" type="presParOf" srcId="{2F7A2EFB-544C-42F8-874C-1AAE5949E7ED}" destId="{A3F20141-B776-410E-A80B-4E4536E8251F}" srcOrd="2" destOrd="0" presId="urn:microsoft.com/office/officeart/2018/5/layout/CenteredIconLabelDescriptionList"/>
    <dgm:cxn modelId="{21E10F2D-CEA4-4667-8BD5-E5968E757CAC}" type="presParOf" srcId="{2F7A2EFB-544C-42F8-874C-1AAE5949E7ED}" destId="{A728C69E-63CE-4760-B6F9-5470CEB6F04F}" srcOrd="3" destOrd="0" presId="urn:microsoft.com/office/officeart/2018/5/layout/CenteredIconLabelDescriptionList"/>
    <dgm:cxn modelId="{39D3EFAD-0C3B-41B5-AD1B-544F68935E26}" type="presParOf" srcId="{2F7A2EFB-544C-42F8-874C-1AAE5949E7ED}" destId="{ED85A2D1-FCB2-442F-8EE7-CC90165FF8CF}" srcOrd="4" destOrd="0" presId="urn:microsoft.com/office/officeart/2018/5/layout/CenteredIconLabelDescriptionList"/>
    <dgm:cxn modelId="{9AC2D015-33F0-4FE2-9A67-CFEA641F1F9D}" type="presParOf" srcId="{1B90C146-B47A-472A-966E-51F9082EF740}" destId="{DED6A54B-9510-466B-B3B0-036224552E3F}" srcOrd="5" destOrd="0" presId="urn:microsoft.com/office/officeart/2018/5/layout/CenteredIconLabelDescriptionList"/>
    <dgm:cxn modelId="{49A6EED9-B5FE-4F4A-A67A-1CC32F338185}" type="presParOf" srcId="{1B90C146-B47A-472A-966E-51F9082EF740}" destId="{E1249298-F11D-4628-871C-25D590A24430}" srcOrd="6" destOrd="0" presId="urn:microsoft.com/office/officeart/2018/5/layout/CenteredIconLabelDescriptionList"/>
    <dgm:cxn modelId="{0741A8B0-3200-4B62-BF73-C87B7DE11660}" type="presParOf" srcId="{E1249298-F11D-4628-871C-25D590A24430}" destId="{8C6BD077-8387-47EC-9F51-C6F468E23A3C}" srcOrd="0" destOrd="0" presId="urn:microsoft.com/office/officeart/2018/5/layout/CenteredIconLabelDescriptionList"/>
    <dgm:cxn modelId="{3ABB2E9E-CC5A-44A5-85F8-B3359A5AEC9F}" type="presParOf" srcId="{E1249298-F11D-4628-871C-25D590A24430}" destId="{8FDD44EC-3A66-4512-95B0-1FE0CBCCFAE6}" srcOrd="1" destOrd="0" presId="urn:microsoft.com/office/officeart/2018/5/layout/CenteredIconLabelDescriptionList"/>
    <dgm:cxn modelId="{51A3BFFF-160A-4342-AB1C-D6F441DDDA76}" type="presParOf" srcId="{E1249298-F11D-4628-871C-25D590A24430}" destId="{75CF3DE0-85E1-4B35-A0DC-BCBD8C46D5F5}" srcOrd="2" destOrd="0" presId="urn:microsoft.com/office/officeart/2018/5/layout/CenteredIconLabelDescriptionList"/>
    <dgm:cxn modelId="{EC037B94-0BBC-473C-AF27-68FB3A23D27F}" type="presParOf" srcId="{E1249298-F11D-4628-871C-25D590A24430}" destId="{2C79FD37-C959-43EE-8CB1-FFC8F8FF247E}" srcOrd="3" destOrd="0" presId="urn:microsoft.com/office/officeart/2018/5/layout/CenteredIconLabelDescriptionList"/>
    <dgm:cxn modelId="{7D093B3D-E328-4651-8FE1-8EE43D82467B}" type="presParOf" srcId="{E1249298-F11D-4628-871C-25D590A24430}" destId="{EB252F5F-CFD5-4556-A855-3C53BF7C1E5F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DDAC530-79A2-455A-BA18-5308892F9B1C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FCF5E6F-9BE1-456B-B6F9-12A0E966B2FD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Setting Expectations</a:t>
          </a:r>
          <a:endParaRPr lang="en-US"/>
        </a:p>
      </dgm:t>
    </dgm:pt>
    <dgm:pt modelId="{F5E57468-2537-4B8E-B8D8-8189D77CFE05}" type="parTrans" cxnId="{61247814-3499-4C70-B4DD-B5CD66ED7131}">
      <dgm:prSet/>
      <dgm:spPr/>
      <dgm:t>
        <a:bodyPr/>
        <a:lstStyle/>
        <a:p>
          <a:endParaRPr lang="en-US"/>
        </a:p>
      </dgm:t>
    </dgm:pt>
    <dgm:pt modelId="{F11256A9-0132-4B10-92D5-A46E2AE38CBF}" type="sibTrans" cxnId="{61247814-3499-4C70-B4DD-B5CD66ED7131}">
      <dgm:prSet/>
      <dgm:spPr/>
      <dgm:t>
        <a:bodyPr/>
        <a:lstStyle/>
        <a:p>
          <a:endParaRPr lang="en-US"/>
        </a:p>
      </dgm:t>
    </dgm:pt>
    <dgm:pt modelId="{907489AD-A740-498B-8CF8-241DD5B7687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Annual Service timeline/calendar</a:t>
          </a:r>
        </a:p>
      </dgm:t>
    </dgm:pt>
    <dgm:pt modelId="{B301C7C6-43FC-4C76-9B69-5A653BB8EAA0}" type="parTrans" cxnId="{4CA915B9-EAD2-4562-8F2B-A378EE9A0E46}">
      <dgm:prSet/>
      <dgm:spPr/>
      <dgm:t>
        <a:bodyPr/>
        <a:lstStyle/>
        <a:p>
          <a:endParaRPr lang="en-US"/>
        </a:p>
      </dgm:t>
    </dgm:pt>
    <dgm:pt modelId="{CEC40381-C1A0-4906-85A3-F238A6BF713A}" type="sibTrans" cxnId="{4CA915B9-EAD2-4562-8F2B-A378EE9A0E46}">
      <dgm:prSet/>
      <dgm:spPr/>
      <dgm:t>
        <a:bodyPr/>
        <a:lstStyle/>
        <a:p>
          <a:endParaRPr lang="en-US"/>
        </a:p>
      </dgm:t>
    </dgm:pt>
    <dgm:pt modelId="{265A72E9-68EC-40F0-88F6-4BEDE80F69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Cadence of interactions</a:t>
          </a:r>
          <a:endParaRPr lang="en-US"/>
        </a:p>
      </dgm:t>
    </dgm:pt>
    <dgm:pt modelId="{99B5ED21-A3E0-4415-959F-FE387D0DFC93}" type="parTrans" cxnId="{4654056E-84F1-421C-B570-4B0364916AFF}">
      <dgm:prSet/>
      <dgm:spPr/>
      <dgm:t>
        <a:bodyPr/>
        <a:lstStyle/>
        <a:p>
          <a:endParaRPr lang="en-US"/>
        </a:p>
      </dgm:t>
    </dgm:pt>
    <dgm:pt modelId="{BA2B40F4-29B1-4F6E-AD64-D7C385CBD351}" type="sibTrans" cxnId="{4654056E-84F1-421C-B570-4B0364916AFF}">
      <dgm:prSet/>
      <dgm:spPr/>
      <dgm:t>
        <a:bodyPr/>
        <a:lstStyle/>
        <a:p>
          <a:endParaRPr lang="en-US"/>
        </a:p>
      </dgm:t>
    </dgm:pt>
    <dgm:pt modelId="{7199700D-F2B3-4FEF-83C3-7A56F19BCE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Scheduled Meetings vs. Ad Hoc Meetings</a:t>
          </a:r>
        </a:p>
      </dgm:t>
    </dgm:pt>
    <dgm:pt modelId="{D286470D-F118-49AA-A9F8-FE5688FB06C7}" type="parTrans" cxnId="{EE9B2331-B504-427B-903A-0C19573674DA}">
      <dgm:prSet/>
      <dgm:spPr/>
      <dgm:t>
        <a:bodyPr/>
        <a:lstStyle/>
        <a:p>
          <a:endParaRPr lang="en-US"/>
        </a:p>
      </dgm:t>
    </dgm:pt>
    <dgm:pt modelId="{94FC7953-FD65-4CA7-ADF2-4D32B71B91C3}" type="sibTrans" cxnId="{EE9B2331-B504-427B-903A-0C19573674DA}">
      <dgm:prSet/>
      <dgm:spPr/>
      <dgm:t>
        <a:bodyPr/>
        <a:lstStyle/>
        <a:p>
          <a:endParaRPr lang="en-US"/>
        </a:p>
      </dgm:t>
    </dgm:pt>
    <dgm:pt modelId="{3B81608C-3141-483C-856F-6A84AB6D16E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Who will provide post-sales service? </a:t>
          </a:r>
          <a:endParaRPr lang="en-US"/>
        </a:p>
      </dgm:t>
    </dgm:pt>
    <dgm:pt modelId="{69BB8096-F409-489A-8F76-AD185762AFF9}" type="parTrans" cxnId="{A78DCAF0-4906-45E1-B295-6584541C4638}">
      <dgm:prSet/>
      <dgm:spPr/>
      <dgm:t>
        <a:bodyPr/>
        <a:lstStyle/>
        <a:p>
          <a:endParaRPr lang="en-US"/>
        </a:p>
      </dgm:t>
    </dgm:pt>
    <dgm:pt modelId="{54072A92-8DBC-4830-802D-357C0D4B844B}" type="sibTrans" cxnId="{A78DCAF0-4906-45E1-B295-6584541C4638}">
      <dgm:prSet/>
      <dgm:spPr/>
      <dgm:t>
        <a:bodyPr/>
        <a:lstStyle/>
        <a:p>
          <a:endParaRPr lang="en-US"/>
        </a:p>
      </dgm:t>
    </dgm:pt>
    <dgm:pt modelId="{E7CE70CA-D676-46FA-A8B0-1BDE91828799}" type="pres">
      <dgm:prSet presAssocID="{BDDAC530-79A2-455A-BA18-5308892F9B1C}" presName="root" presStyleCnt="0">
        <dgm:presLayoutVars>
          <dgm:dir/>
          <dgm:resizeHandles val="exact"/>
        </dgm:presLayoutVars>
      </dgm:prSet>
      <dgm:spPr/>
    </dgm:pt>
    <dgm:pt modelId="{0565B6E2-4A79-4A9D-AD48-7B679D74A9F1}" type="pres">
      <dgm:prSet presAssocID="{3FCF5E6F-9BE1-456B-B6F9-12A0E966B2FD}" presName="compNode" presStyleCnt="0"/>
      <dgm:spPr/>
    </dgm:pt>
    <dgm:pt modelId="{4A99DE17-351E-47F4-A4C5-247E761EFC1B}" type="pres">
      <dgm:prSet presAssocID="{3FCF5E6F-9BE1-456B-B6F9-12A0E966B2F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2FB03A4-ECE6-40FC-9FB1-9037B5190F88}" type="pres">
      <dgm:prSet presAssocID="{3FCF5E6F-9BE1-456B-B6F9-12A0E966B2FD}" presName="iconSpace" presStyleCnt="0"/>
      <dgm:spPr/>
    </dgm:pt>
    <dgm:pt modelId="{9F941955-E67C-44C6-95E3-63574265D594}" type="pres">
      <dgm:prSet presAssocID="{3FCF5E6F-9BE1-456B-B6F9-12A0E966B2FD}" presName="parTx" presStyleLbl="revTx" presStyleIdx="0" presStyleCnt="4">
        <dgm:presLayoutVars>
          <dgm:chMax val="0"/>
          <dgm:chPref val="0"/>
        </dgm:presLayoutVars>
      </dgm:prSet>
      <dgm:spPr/>
    </dgm:pt>
    <dgm:pt modelId="{3319B11F-F775-412A-AA32-5F8FC38A1944}" type="pres">
      <dgm:prSet presAssocID="{3FCF5E6F-9BE1-456B-B6F9-12A0E966B2FD}" presName="txSpace" presStyleCnt="0"/>
      <dgm:spPr/>
    </dgm:pt>
    <dgm:pt modelId="{37A1DDC3-4434-4D2A-83C8-90560372EB23}" type="pres">
      <dgm:prSet presAssocID="{3FCF5E6F-9BE1-456B-B6F9-12A0E966B2FD}" presName="desTx" presStyleLbl="revTx" presStyleIdx="1" presStyleCnt="4">
        <dgm:presLayoutVars/>
      </dgm:prSet>
      <dgm:spPr/>
    </dgm:pt>
    <dgm:pt modelId="{53E2EC54-678B-4F6E-9077-D102BB1B95E9}" type="pres">
      <dgm:prSet presAssocID="{F11256A9-0132-4B10-92D5-A46E2AE38CBF}" presName="sibTrans" presStyleCnt="0"/>
      <dgm:spPr/>
    </dgm:pt>
    <dgm:pt modelId="{A9FC6A93-CB4E-4897-8350-47FF74525DDD}" type="pres">
      <dgm:prSet presAssocID="{3B81608C-3141-483C-856F-6A84AB6D16E8}" presName="compNode" presStyleCnt="0"/>
      <dgm:spPr/>
    </dgm:pt>
    <dgm:pt modelId="{B81D567D-9BEF-4487-B604-DAFFC6C02585}" type="pres">
      <dgm:prSet presAssocID="{3B81608C-3141-483C-856F-6A84AB6D16E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6DF1ACA0-1E42-47B5-AF9D-2199158409DA}" type="pres">
      <dgm:prSet presAssocID="{3B81608C-3141-483C-856F-6A84AB6D16E8}" presName="iconSpace" presStyleCnt="0"/>
      <dgm:spPr/>
    </dgm:pt>
    <dgm:pt modelId="{710579A4-6992-46D5-BF6E-F998BC8063AD}" type="pres">
      <dgm:prSet presAssocID="{3B81608C-3141-483C-856F-6A84AB6D16E8}" presName="parTx" presStyleLbl="revTx" presStyleIdx="2" presStyleCnt="4">
        <dgm:presLayoutVars>
          <dgm:chMax val="0"/>
          <dgm:chPref val="0"/>
        </dgm:presLayoutVars>
      </dgm:prSet>
      <dgm:spPr/>
    </dgm:pt>
    <dgm:pt modelId="{2A22D0AC-8958-431F-BBA2-7E9E8BFED2EF}" type="pres">
      <dgm:prSet presAssocID="{3B81608C-3141-483C-856F-6A84AB6D16E8}" presName="txSpace" presStyleCnt="0"/>
      <dgm:spPr/>
    </dgm:pt>
    <dgm:pt modelId="{EDEFC9E8-C85E-4A66-8802-8BC338F45A9A}" type="pres">
      <dgm:prSet presAssocID="{3B81608C-3141-483C-856F-6A84AB6D16E8}" presName="desTx" presStyleLbl="revTx" presStyleIdx="3" presStyleCnt="4">
        <dgm:presLayoutVars/>
      </dgm:prSet>
      <dgm:spPr/>
    </dgm:pt>
  </dgm:ptLst>
  <dgm:cxnLst>
    <dgm:cxn modelId="{61247814-3499-4C70-B4DD-B5CD66ED7131}" srcId="{BDDAC530-79A2-455A-BA18-5308892F9B1C}" destId="{3FCF5E6F-9BE1-456B-B6F9-12A0E966B2FD}" srcOrd="0" destOrd="0" parTransId="{F5E57468-2537-4B8E-B8D8-8189D77CFE05}" sibTransId="{F11256A9-0132-4B10-92D5-A46E2AE38CBF}"/>
    <dgm:cxn modelId="{9D156421-C948-44C8-8BAF-EDA1E85F82F2}" type="presOf" srcId="{BDDAC530-79A2-455A-BA18-5308892F9B1C}" destId="{E7CE70CA-D676-46FA-A8B0-1BDE91828799}" srcOrd="0" destOrd="0" presId="urn:microsoft.com/office/officeart/2018/5/layout/CenteredIconLabelDescriptionList"/>
    <dgm:cxn modelId="{EE9B2331-B504-427B-903A-0C19573674DA}" srcId="{3FCF5E6F-9BE1-456B-B6F9-12A0E966B2FD}" destId="{7199700D-F2B3-4FEF-83C3-7A56F19BCE01}" srcOrd="2" destOrd="0" parTransId="{D286470D-F118-49AA-A9F8-FE5688FB06C7}" sibTransId="{94FC7953-FD65-4CA7-ADF2-4D32B71B91C3}"/>
    <dgm:cxn modelId="{17F3F842-0AC3-4D7B-A1DA-F24DF6F9BFCF}" type="presOf" srcId="{907489AD-A740-498B-8CF8-241DD5B7687C}" destId="{37A1DDC3-4434-4D2A-83C8-90560372EB23}" srcOrd="0" destOrd="0" presId="urn:microsoft.com/office/officeart/2018/5/layout/CenteredIconLabelDescriptionList"/>
    <dgm:cxn modelId="{F64F796C-3D6E-499B-A630-1E5EF5476E26}" type="presOf" srcId="{3FCF5E6F-9BE1-456B-B6F9-12A0E966B2FD}" destId="{9F941955-E67C-44C6-95E3-63574265D594}" srcOrd="0" destOrd="0" presId="urn:microsoft.com/office/officeart/2018/5/layout/CenteredIconLabelDescriptionList"/>
    <dgm:cxn modelId="{4654056E-84F1-421C-B570-4B0364916AFF}" srcId="{3FCF5E6F-9BE1-456B-B6F9-12A0E966B2FD}" destId="{265A72E9-68EC-40F0-88F6-4BEDE80F69CD}" srcOrd="1" destOrd="0" parTransId="{99B5ED21-A3E0-4415-959F-FE387D0DFC93}" sibTransId="{BA2B40F4-29B1-4F6E-AD64-D7C385CBD351}"/>
    <dgm:cxn modelId="{BB9FC853-F1ED-4816-88D8-8E8D65182FD3}" type="presOf" srcId="{3B81608C-3141-483C-856F-6A84AB6D16E8}" destId="{710579A4-6992-46D5-BF6E-F998BC8063AD}" srcOrd="0" destOrd="0" presId="urn:microsoft.com/office/officeart/2018/5/layout/CenteredIconLabelDescriptionList"/>
    <dgm:cxn modelId="{7CA94674-D7F7-4B6B-85E4-9D17C96A62FF}" type="presOf" srcId="{7199700D-F2B3-4FEF-83C3-7A56F19BCE01}" destId="{37A1DDC3-4434-4D2A-83C8-90560372EB23}" srcOrd="0" destOrd="2" presId="urn:microsoft.com/office/officeart/2018/5/layout/CenteredIconLabelDescriptionList"/>
    <dgm:cxn modelId="{D3AF7AB6-BBB6-48A2-AD3A-6860AE1A2039}" type="presOf" srcId="{265A72E9-68EC-40F0-88F6-4BEDE80F69CD}" destId="{37A1DDC3-4434-4D2A-83C8-90560372EB23}" srcOrd="0" destOrd="1" presId="urn:microsoft.com/office/officeart/2018/5/layout/CenteredIconLabelDescriptionList"/>
    <dgm:cxn modelId="{4CA915B9-EAD2-4562-8F2B-A378EE9A0E46}" srcId="{3FCF5E6F-9BE1-456B-B6F9-12A0E966B2FD}" destId="{907489AD-A740-498B-8CF8-241DD5B7687C}" srcOrd="0" destOrd="0" parTransId="{B301C7C6-43FC-4C76-9B69-5A653BB8EAA0}" sibTransId="{CEC40381-C1A0-4906-85A3-F238A6BF713A}"/>
    <dgm:cxn modelId="{A78DCAF0-4906-45E1-B295-6584541C4638}" srcId="{BDDAC530-79A2-455A-BA18-5308892F9B1C}" destId="{3B81608C-3141-483C-856F-6A84AB6D16E8}" srcOrd="1" destOrd="0" parTransId="{69BB8096-F409-489A-8F76-AD185762AFF9}" sibTransId="{54072A92-8DBC-4830-802D-357C0D4B844B}"/>
    <dgm:cxn modelId="{F7028EEE-153C-4A5B-8EA0-B5E360888FF2}" type="presParOf" srcId="{E7CE70CA-D676-46FA-A8B0-1BDE91828799}" destId="{0565B6E2-4A79-4A9D-AD48-7B679D74A9F1}" srcOrd="0" destOrd="0" presId="urn:microsoft.com/office/officeart/2018/5/layout/CenteredIconLabelDescriptionList"/>
    <dgm:cxn modelId="{639411F1-6886-4649-977D-CCEDEDD153AF}" type="presParOf" srcId="{0565B6E2-4A79-4A9D-AD48-7B679D74A9F1}" destId="{4A99DE17-351E-47F4-A4C5-247E761EFC1B}" srcOrd="0" destOrd="0" presId="urn:microsoft.com/office/officeart/2018/5/layout/CenteredIconLabelDescriptionList"/>
    <dgm:cxn modelId="{DF380022-4F16-45F2-A272-D491F7F1A25C}" type="presParOf" srcId="{0565B6E2-4A79-4A9D-AD48-7B679D74A9F1}" destId="{82FB03A4-ECE6-40FC-9FB1-9037B5190F88}" srcOrd="1" destOrd="0" presId="urn:microsoft.com/office/officeart/2018/5/layout/CenteredIconLabelDescriptionList"/>
    <dgm:cxn modelId="{58CB74F8-464E-405F-A402-9808A9256D3F}" type="presParOf" srcId="{0565B6E2-4A79-4A9D-AD48-7B679D74A9F1}" destId="{9F941955-E67C-44C6-95E3-63574265D594}" srcOrd="2" destOrd="0" presId="urn:microsoft.com/office/officeart/2018/5/layout/CenteredIconLabelDescriptionList"/>
    <dgm:cxn modelId="{9666B438-B4D4-464A-BB58-4EDB2731C34B}" type="presParOf" srcId="{0565B6E2-4A79-4A9D-AD48-7B679D74A9F1}" destId="{3319B11F-F775-412A-AA32-5F8FC38A1944}" srcOrd="3" destOrd="0" presId="urn:microsoft.com/office/officeart/2018/5/layout/CenteredIconLabelDescriptionList"/>
    <dgm:cxn modelId="{26C31DD7-5A57-4329-A220-8EAC9EAB481C}" type="presParOf" srcId="{0565B6E2-4A79-4A9D-AD48-7B679D74A9F1}" destId="{37A1DDC3-4434-4D2A-83C8-90560372EB23}" srcOrd="4" destOrd="0" presId="urn:microsoft.com/office/officeart/2018/5/layout/CenteredIconLabelDescriptionList"/>
    <dgm:cxn modelId="{E425594A-1F61-4234-8ED4-2A4FEF9249E4}" type="presParOf" srcId="{E7CE70CA-D676-46FA-A8B0-1BDE91828799}" destId="{53E2EC54-678B-4F6E-9077-D102BB1B95E9}" srcOrd="1" destOrd="0" presId="urn:microsoft.com/office/officeart/2018/5/layout/CenteredIconLabelDescriptionList"/>
    <dgm:cxn modelId="{5B0ED59D-E5EF-4628-BE46-5A75BB31F2EF}" type="presParOf" srcId="{E7CE70CA-D676-46FA-A8B0-1BDE91828799}" destId="{A9FC6A93-CB4E-4897-8350-47FF74525DDD}" srcOrd="2" destOrd="0" presId="urn:microsoft.com/office/officeart/2018/5/layout/CenteredIconLabelDescriptionList"/>
    <dgm:cxn modelId="{EF422847-6751-46B1-99D8-13F7DE1FD86F}" type="presParOf" srcId="{A9FC6A93-CB4E-4897-8350-47FF74525DDD}" destId="{B81D567D-9BEF-4487-B604-DAFFC6C02585}" srcOrd="0" destOrd="0" presId="urn:microsoft.com/office/officeart/2018/5/layout/CenteredIconLabelDescriptionList"/>
    <dgm:cxn modelId="{007FEE24-17FF-41DC-A8C3-F20A05B66064}" type="presParOf" srcId="{A9FC6A93-CB4E-4897-8350-47FF74525DDD}" destId="{6DF1ACA0-1E42-47B5-AF9D-2199158409DA}" srcOrd="1" destOrd="0" presId="urn:microsoft.com/office/officeart/2018/5/layout/CenteredIconLabelDescriptionList"/>
    <dgm:cxn modelId="{84E37C2F-E3E0-487C-81E4-875D42D06463}" type="presParOf" srcId="{A9FC6A93-CB4E-4897-8350-47FF74525DDD}" destId="{710579A4-6992-46D5-BF6E-F998BC8063AD}" srcOrd="2" destOrd="0" presId="urn:microsoft.com/office/officeart/2018/5/layout/CenteredIconLabelDescriptionList"/>
    <dgm:cxn modelId="{4EB8F7F0-BE9E-4028-A5B5-F4271D13B804}" type="presParOf" srcId="{A9FC6A93-CB4E-4897-8350-47FF74525DDD}" destId="{2A22D0AC-8958-431F-BBA2-7E9E8BFED2EF}" srcOrd="3" destOrd="0" presId="urn:microsoft.com/office/officeart/2018/5/layout/CenteredIconLabelDescriptionList"/>
    <dgm:cxn modelId="{C5A2679A-959D-49CE-A809-64D6AAAD239C}" type="presParOf" srcId="{A9FC6A93-CB4E-4897-8350-47FF74525DDD}" destId="{EDEFC9E8-C85E-4A66-8802-8BC338F45A9A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044FDD7-84AE-47A9-8CE2-140917D34B2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BF19A73-45A9-473F-862B-51CFBDCF73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Assess the number and reputation of the insurance companies the Brokers works with </a:t>
          </a:r>
        </a:p>
      </dgm:t>
    </dgm:pt>
    <dgm:pt modelId="{CE8BB926-78F1-43A2-8EBC-74E903555A4A}" type="parTrans" cxnId="{F066F486-F83A-4E0E-9F92-71EB1067C133}">
      <dgm:prSet/>
      <dgm:spPr/>
      <dgm:t>
        <a:bodyPr/>
        <a:lstStyle/>
        <a:p>
          <a:endParaRPr lang="en-US"/>
        </a:p>
      </dgm:t>
    </dgm:pt>
    <dgm:pt modelId="{C66F97A3-66A0-43F5-A823-43E91643C95D}" type="sibTrans" cxnId="{F066F486-F83A-4E0E-9F92-71EB1067C133}">
      <dgm:prSet phldrT="1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9314DC1-40E7-4892-97AB-435D41CE73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Ask about National or Corporate partnerships</a:t>
          </a:r>
        </a:p>
      </dgm:t>
    </dgm:pt>
    <dgm:pt modelId="{F562D4D5-FB7A-47C4-A927-BADEE10B5260}" type="parTrans" cxnId="{B5809CF9-E138-4CF1-87A1-766620D2742F}">
      <dgm:prSet/>
      <dgm:spPr/>
      <dgm:t>
        <a:bodyPr/>
        <a:lstStyle/>
        <a:p>
          <a:endParaRPr lang="en-US"/>
        </a:p>
      </dgm:t>
    </dgm:pt>
    <dgm:pt modelId="{D4B3628F-2855-463E-A133-44B2E80D4AEB}" type="sibTrans" cxnId="{B5809CF9-E138-4CF1-87A1-766620D2742F}">
      <dgm:prSet phldrT="2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807FEE7-DCA7-4A1B-AEDA-BF3A28AD96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Ask about Blocks of Business</a:t>
          </a:r>
        </a:p>
      </dgm:t>
    </dgm:pt>
    <dgm:pt modelId="{FB23EB7C-6CC3-4206-A2CF-4485C0B30420}" type="parTrans" cxnId="{FE8F9098-9542-43AE-A68F-825A1E568FC5}">
      <dgm:prSet/>
      <dgm:spPr/>
      <dgm:t>
        <a:bodyPr/>
        <a:lstStyle/>
        <a:p>
          <a:endParaRPr lang="en-US"/>
        </a:p>
      </dgm:t>
    </dgm:pt>
    <dgm:pt modelId="{A4AAED36-051C-4C7A-A64A-86C6D7905854}" type="sibTrans" cxnId="{FE8F9098-9542-43AE-A68F-825A1E568FC5}">
      <dgm:prSet phldrT="3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E9FA7BB-B739-46DA-827A-26C74DE583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Ask About Experience with multiple funding models</a:t>
          </a:r>
        </a:p>
      </dgm:t>
    </dgm:pt>
    <dgm:pt modelId="{B9AC810F-BF13-48B3-9489-56FDBBEAE1D6}" type="parTrans" cxnId="{635CC63D-3EC7-4D96-BB2E-0C3D7504012F}">
      <dgm:prSet/>
      <dgm:spPr/>
      <dgm:t>
        <a:bodyPr/>
        <a:lstStyle/>
        <a:p>
          <a:endParaRPr lang="en-US"/>
        </a:p>
      </dgm:t>
    </dgm:pt>
    <dgm:pt modelId="{980CBF20-EC30-4388-BB86-637A9B5C234A}" type="sibTrans" cxnId="{635CC63D-3EC7-4D96-BB2E-0C3D7504012F}">
      <dgm:prSet phldrT="4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1321B6A-DD09-407D-9D1E-220BED59917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Ask about Industry or Specialty markets</a:t>
          </a:r>
        </a:p>
      </dgm:t>
    </dgm:pt>
    <dgm:pt modelId="{43AEB01D-2F69-4F06-AA97-2276D34C44C3}" type="parTrans" cxnId="{B546AFEA-278C-492C-8C48-191C65F87505}">
      <dgm:prSet/>
      <dgm:spPr/>
      <dgm:t>
        <a:bodyPr/>
        <a:lstStyle/>
        <a:p>
          <a:endParaRPr lang="en-US"/>
        </a:p>
      </dgm:t>
    </dgm:pt>
    <dgm:pt modelId="{1625EFF0-F048-4115-BDBF-414676BBF814}" type="sibTrans" cxnId="{B546AFEA-278C-492C-8C48-191C65F87505}">
      <dgm:prSet phldrT="5"/>
      <dgm:spPr/>
      <dgm:t>
        <a:bodyPr/>
        <a:lstStyle/>
        <a:p>
          <a:endParaRPr lang="en-US"/>
        </a:p>
      </dgm:t>
    </dgm:pt>
    <dgm:pt modelId="{90ABDA48-A7C8-4929-9DC6-51E97C6CB7F1}" type="pres">
      <dgm:prSet presAssocID="{A044FDD7-84AE-47A9-8CE2-140917D34B2A}" presName="root" presStyleCnt="0">
        <dgm:presLayoutVars>
          <dgm:dir/>
          <dgm:resizeHandles val="exact"/>
        </dgm:presLayoutVars>
      </dgm:prSet>
      <dgm:spPr/>
    </dgm:pt>
    <dgm:pt modelId="{6B5DB65A-E9EB-42F0-9DA8-A5DD119FFA7B}" type="pres">
      <dgm:prSet presAssocID="{A044FDD7-84AE-47A9-8CE2-140917D34B2A}" presName="container" presStyleCnt="0">
        <dgm:presLayoutVars>
          <dgm:dir/>
          <dgm:resizeHandles val="exact"/>
        </dgm:presLayoutVars>
      </dgm:prSet>
      <dgm:spPr/>
    </dgm:pt>
    <dgm:pt modelId="{21DD4B13-EE0B-4EE9-97D8-F061CBB84F22}" type="pres">
      <dgm:prSet presAssocID="{BBF19A73-45A9-473F-862B-51CFBDCF73DA}" presName="compNode" presStyleCnt="0"/>
      <dgm:spPr/>
    </dgm:pt>
    <dgm:pt modelId="{A157A288-DC13-4796-8850-BF14FA90F0C2}" type="pres">
      <dgm:prSet presAssocID="{BBF19A73-45A9-473F-862B-51CFBDCF73DA}" presName="iconBgRect" presStyleLbl="bgShp" presStyleIdx="0" presStyleCnt="5"/>
      <dgm:spPr/>
    </dgm:pt>
    <dgm:pt modelId="{946C2EE8-3BAF-4446-ACEC-CDE3FFB0FAC8}" type="pres">
      <dgm:prSet presAssocID="{BBF19A73-45A9-473F-862B-51CFBDCF73D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9E4EBF8A-83D7-4F1A-9DE6-4E0A6831B71F}" type="pres">
      <dgm:prSet presAssocID="{BBF19A73-45A9-473F-862B-51CFBDCF73DA}" presName="spaceRect" presStyleCnt="0"/>
      <dgm:spPr/>
    </dgm:pt>
    <dgm:pt modelId="{53A17D4F-2A8B-48B2-80D5-6CA4E08F18A3}" type="pres">
      <dgm:prSet presAssocID="{BBF19A73-45A9-473F-862B-51CFBDCF73DA}" presName="textRect" presStyleLbl="revTx" presStyleIdx="0" presStyleCnt="5">
        <dgm:presLayoutVars>
          <dgm:chMax val="1"/>
          <dgm:chPref val="1"/>
        </dgm:presLayoutVars>
      </dgm:prSet>
      <dgm:spPr/>
    </dgm:pt>
    <dgm:pt modelId="{BD078CF2-47C5-4420-A3C1-D5AEDCE264C8}" type="pres">
      <dgm:prSet presAssocID="{C66F97A3-66A0-43F5-A823-43E91643C95D}" presName="sibTrans" presStyleLbl="sibTrans2D1" presStyleIdx="0" presStyleCnt="0"/>
      <dgm:spPr/>
    </dgm:pt>
    <dgm:pt modelId="{103537FE-745B-4577-B004-27CEF155AC6A}" type="pres">
      <dgm:prSet presAssocID="{B9314DC1-40E7-4892-97AB-435D41CE7336}" presName="compNode" presStyleCnt="0"/>
      <dgm:spPr/>
    </dgm:pt>
    <dgm:pt modelId="{AF856E82-1FD0-45C1-9639-730FC0075174}" type="pres">
      <dgm:prSet presAssocID="{B9314DC1-40E7-4892-97AB-435D41CE7336}" presName="iconBgRect" presStyleLbl="bgShp" presStyleIdx="1" presStyleCnt="5"/>
      <dgm:spPr/>
    </dgm:pt>
    <dgm:pt modelId="{EE6E113D-82AB-4878-8B9E-542965D46890}" type="pres">
      <dgm:prSet presAssocID="{B9314DC1-40E7-4892-97AB-435D41CE733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56643E24-04F7-4CC8-A983-5EDED7CA50EC}" type="pres">
      <dgm:prSet presAssocID="{B9314DC1-40E7-4892-97AB-435D41CE7336}" presName="spaceRect" presStyleCnt="0"/>
      <dgm:spPr/>
    </dgm:pt>
    <dgm:pt modelId="{986E054D-B64C-4140-9560-74323F33AB27}" type="pres">
      <dgm:prSet presAssocID="{B9314DC1-40E7-4892-97AB-435D41CE7336}" presName="textRect" presStyleLbl="revTx" presStyleIdx="1" presStyleCnt="5">
        <dgm:presLayoutVars>
          <dgm:chMax val="1"/>
          <dgm:chPref val="1"/>
        </dgm:presLayoutVars>
      </dgm:prSet>
      <dgm:spPr/>
    </dgm:pt>
    <dgm:pt modelId="{B2A47A1B-6A19-48DB-82AF-1801BF07E7CE}" type="pres">
      <dgm:prSet presAssocID="{D4B3628F-2855-463E-A133-44B2E80D4AEB}" presName="sibTrans" presStyleLbl="sibTrans2D1" presStyleIdx="0" presStyleCnt="0"/>
      <dgm:spPr/>
    </dgm:pt>
    <dgm:pt modelId="{E0DEFF3D-B54C-4BC4-93E7-2C2EFF603509}" type="pres">
      <dgm:prSet presAssocID="{1807FEE7-DCA7-4A1B-AEDA-BF3A28AD96FC}" presName="compNode" presStyleCnt="0"/>
      <dgm:spPr/>
    </dgm:pt>
    <dgm:pt modelId="{C249657B-A03B-4EED-A5D9-CD1A4A4DD113}" type="pres">
      <dgm:prSet presAssocID="{1807FEE7-DCA7-4A1B-AEDA-BF3A28AD96FC}" presName="iconBgRect" presStyleLbl="bgShp" presStyleIdx="2" presStyleCnt="5"/>
      <dgm:spPr/>
    </dgm:pt>
    <dgm:pt modelId="{2EB2BD29-3CD8-4711-A49B-E1D8E411BAC4}" type="pres">
      <dgm:prSet presAssocID="{1807FEE7-DCA7-4A1B-AEDA-BF3A28AD96F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AF658D63-5724-40F3-BD30-0F6CC74E4BF1}" type="pres">
      <dgm:prSet presAssocID="{1807FEE7-DCA7-4A1B-AEDA-BF3A28AD96FC}" presName="spaceRect" presStyleCnt="0"/>
      <dgm:spPr/>
    </dgm:pt>
    <dgm:pt modelId="{DF8F3712-20BB-4C18-B31D-A4AAE0580CE9}" type="pres">
      <dgm:prSet presAssocID="{1807FEE7-DCA7-4A1B-AEDA-BF3A28AD96FC}" presName="textRect" presStyleLbl="revTx" presStyleIdx="2" presStyleCnt="5">
        <dgm:presLayoutVars>
          <dgm:chMax val="1"/>
          <dgm:chPref val="1"/>
        </dgm:presLayoutVars>
      </dgm:prSet>
      <dgm:spPr/>
    </dgm:pt>
    <dgm:pt modelId="{83AF5C68-A101-4CB6-A850-FCB40E3DB72F}" type="pres">
      <dgm:prSet presAssocID="{A4AAED36-051C-4C7A-A64A-86C6D7905854}" presName="sibTrans" presStyleLbl="sibTrans2D1" presStyleIdx="0" presStyleCnt="0"/>
      <dgm:spPr/>
    </dgm:pt>
    <dgm:pt modelId="{D858394F-A59C-4531-B9B3-4B985DE2BB4E}" type="pres">
      <dgm:prSet presAssocID="{AE9FA7BB-B739-46DA-827A-26C74DE5837E}" presName="compNode" presStyleCnt="0"/>
      <dgm:spPr/>
    </dgm:pt>
    <dgm:pt modelId="{9FD81BE9-0F0F-47EC-9BD6-F099C9BA63B9}" type="pres">
      <dgm:prSet presAssocID="{AE9FA7BB-B739-46DA-827A-26C74DE5837E}" presName="iconBgRect" presStyleLbl="bgShp" presStyleIdx="3" presStyleCnt="5"/>
      <dgm:spPr/>
    </dgm:pt>
    <dgm:pt modelId="{A9160D35-757E-4185-BF85-C3C295555187}" type="pres">
      <dgm:prSet presAssocID="{AE9FA7BB-B739-46DA-827A-26C74DE5837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508773A-7AE8-4846-AB06-3A28BF91E32C}" type="pres">
      <dgm:prSet presAssocID="{AE9FA7BB-B739-46DA-827A-26C74DE5837E}" presName="spaceRect" presStyleCnt="0"/>
      <dgm:spPr/>
    </dgm:pt>
    <dgm:pt modelId="{43FD71B3-F525-4AC7-AA0C-6E1C8CCD0EA5}" type="pres">
      <dgm:prSet presAssocID="{AE9FA7BB-B739-46DA-827A-26C74DE5837E}" presName="textRect" presStyleLbl="revTx" presStyleIdx="3" presStyleCnt="5">
        <dgm:presLayoutVars>
          <dgm:chMax val="1"/>
          <dgm:chPref val="1"/>
        </dgm:presLayoutVars>
      </dgm:prSet>
      <dgm:spPr/>
    </dgm:pt>
    <dgm:pt modelId="{BEB7F1AD-FB2A-4D55-AC01-CF3A9F8F01C9}" type="pres">
      <dgm:prSet presAssocID="{980CBF20-EC30-4388-BB86-637A9B5C234A}" presName="sibTrans" presStyleLbl="sibTrans2D1" presStyleIdx="0" presStyleCnt="0"/>
      <dgm:spPr/>
    </dgm:pt>
    <dgm:pt modelId="{44C4579C-53B6-4B7F-8C7A-8517BBB8E908}" type="pres">
      <dgm:prSet presAssocID="{B1321B6A-DD09-407D-9D1E-220BED599176}" presName="compNode" presStyleCnt="0"/>
      <dgm:spPr/>
    </dgm:pt>
    <dgm:pt modelId="{D5F99CFE-951D-4983-8990-C38031069D85}" type="pres">
      <dgm:prSet presAssocID="{B1321B6A-DD09-407D-9D1E-220BED599176}" presName="iconBgRect" presStyleLbl="bgShp" presStyleIdx="4" presStyleCnt="5"/>
      <dgm:spPr/>
    </dgm:pt>
    <dgm:pt modelId="{31458F8B-D21E-42C4-A8B4-A47D389761A5}" type="pres">
      <dgm:prSet presAssocID="{B1321B6A-DD09-407D-9D1E-220BED59917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615F52E6-446F-437C-9836-8F91FBC6EED8}" type="pres">
      <dgm:prSet presAssocID="{B1321B6A-DD09-407D-9D1E-220BED599176}" presName="spaceRect" presStyleCnt="0"/>
      <dgm:spPr/>
    </dgm:pt>
    <dgm:pt modelId="{D550FF36-3BFB-4AFB-8500-4A9D52F0E903}" type="pres">
      <dgm:prSet presAssocID="{B1321B6A-DD09-407D-9D1E-220BED599176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9C9CB1D-445C-4007-AF58-54B9195BC906}" type="presOf" srcId="{980CBF20-EC30-4388-BB86-637A9B5C234A}" destId="{BEB7F1AD-FB2A-4D55-AC01-CF3A9F8F01C9}" srcOrd="0" destOrd="0" presId="urn:microsoft.com/office/officeart/2018/2/layout/IconCircleList"/>
    <dgm:cxn modelId="{487B2529-0690-40AC-BC74-BE8B1633DB06}" type="presOf" srcId="{AE9FA7BB-B739-46DA-827A-26C74DE5837E}" destId="{43FD71B3-F525-4AC7-AA0C-6E1C8CCD0EA5}" srcOrd="0" destOrd="0" presId="urn:microsoft.com/office/officeart/2018/2/layout/IconCircleList"/>
    <dgm:cxn modelId="{B4F58C32-C854-4044-BDE5-A63A50A34DA3}" type="presOf" srcId="{A044FDD7-84AE-47A9-8CE2-140917D34B2A}" destId="{90ABDA48-A7C8-4929-9DC6-51E97C6CB7F1}" srcOrd="0" destOrd="0" presId="urn:microsoft.com/office/officeart/2018/2/layout/IconCircleList"/>
    <dgm:cxn modelId="{0D03B93B-7C0D-4524-B8A1-9B34725ADF51}" type="presOf" srcId="{A4AAED36-051C-4C7A-A64A-86C6D7905854}" destId="{83AF5C68-A101-4CB6-A850-FCB40E3DB72F}" srcOrd="0" destOrd="0" presId="urn:microsoft.com/office/officeart/2018/2/layout/IconCircleList"/>
    <dgm:cxn modelId="{635CC63D-3EC7-4D96-BB2E-0C3D7504012F}" srcId="{A044FDD7-84AE-47A9-8CE2-140917D34B2A}" destId="{AE9FA7BB-B739-46DA-827A-26C74DE5837E}" srcOrd="3" destOrd="0" parTransId="{B9AC810F-BF13-48B3-9489-56FDBBEAE1D6}" sibTransId="{980CBF20-EC30-4388-BB86-637A9B5C234A}"/>
    <dgm:cxn modelId="{19D66541-6BFD-4AE5-A6D9-9AFCBE03114F}" type="presOf" srcId="{C66F97A3-66A0-43F5-A823-43E91643C95D}" destId="{BD078CF2-47C5-4420-A3C1-D5AEDCE264C8}" srcOrd="0" destOrd="0" presId="urn:microsoft.com/office/officeart/2018/2/layout/IconCircleList"/>
    <dgm:cxn modelId="{B4F9A169-E9F3-495D-B0F7-48A79DC44E17}" type="presOf" srcId="{D4B3628F-2855-463E-A133-44B2E80D4AEB}" destId="{B2A47A1B-6A19-48DB-82AF-1801BF07E7CE}" srcOrd="0" destOrd="0" presId="urn:microsoft.com/office/officeart/2018/2/layout/IconCircleList"/>
    <dgm:cxn modelId="{4CE99155-9B49-4227-862D-98BCE67BCA32}" type="presOf" srcId="{1807FEE7-DCA7-4A1B-AEDA-BF3A28AD96FC}" destId="{DF8F3712-20BB-4C18-B31D-A4AAE0580CE9}" srcOrd="0" destOrd="0" presId="urn:microsoft.com/office/officeart/2018/2/layout/IconCircleList"/>
    <dgm:cxn modelId="{F066F486-F83A-4E0E-9F92-71EB1067C133}" srcId="{A044FDD7-84AE-47A9-8CE2-140917D34B2A}" destId="{BBF19A73-45A9-473F-862B-51CFBDCF73DA}" srcOrd="0" destOrd="0" parTransId="{CE8BB926-78F1-43A2-8EBC-74E903555A4A}" sibTransId="{C66F97A3-66A0-43F5-A823-43E91643C95D}"/>
    <dgm:cxn modelId="{FE8F9098-9542-43AE-A68F-825A1E568FC5}" srcId="{A044FDD7-84AE-47A9-8CE2-140917D34B2A}" destId="{1807FEE7-DCA7-4A1B-AEDA-BF3A28AD96FC}" srcOrd="2" destOrd="0" parTransId="{FB23EB7C-6CC3-4206-A2CF-4485C0B30420}" sibTransId="{A4AAED36-051C-4C7A-A64A-86C6D7905854}"/>
    <dgm:cxn modelId="{CEB820AF-D361-4772-9185-A74133FC48B0}" type="presOf" srcId="{B9314DC1-40E7-4892-97AB-435D41CE7336}" destId="{986E054D-B64C-4140-9560-74323F33AB27}" srcOrd="0" destOrd="0" presId="urn:microsoft.com/office/officeart/2018/2/layout/IconCircleList"/>
    <dgm:cxn modelId="{AA7E2CC5-1752-4200-A2ED-3A3D8025A57E}" type="presOf" srcId="{BBF19A73-45A9-473F-862B-51CFBDCF73DA}" destId="{53A17D4F-2A8B-48B2-80D5-6CA4E08F18A3}" srcOrd="0" destOrd="0" presId="urn:microsoft.com/office/officeart/2018/2/layout/IconCircleList"/>
    <dgm:cxn modelId="{9054A2DC-806D-40AC-AAAB-70908A115070}" type="presOf" srcId="{B1321B6A-DD09-407D-9D1E-220BED599176}" destId="{D550FF36-3BFB-4AFB-8500-4A9D52F0E903}" srcOrd="0" destOrd="0" presId="urn:microsoft.com/office/officeart/2018/2/layout/IconCircleList"/>
    <dgm:cxn modelId="{B546AFEA-278C-492C-8C48-191C65F87505}" srcId="{A044FDD7-84AE-47A9-8CE2-140917D34B2A}" destId="{B1321B6A-DD09-407D-9D1E-220BED599176}" srcOrd="4" destOrd="0" parTransId="{43AEB01D-2F69-4F06-AA97-2276D34C44C3}" sibTransId="{1625EFF0-F048-4115-BDBF-414676BBF814}"/>
    <dgm:cxn modelId="{B5809CF9-E138-4CF1-87A1-766620D2742F}" srcId="{A044FDD7-84AE-47A9-8CE2-140917D34B2A}" destId="{B9314DC1-40E7-4892-97AB-435D41CE7336}" srcOrd="1" destOrd="0" parTransId="{F562D4D5-FB7A-47C4-A927-BADEE10B5260}" sibTransId="{D4B3628F-2855-463E-A133-44B2E80D4AEB}"/>
    <dgm:cxn modelId="{451C5A44-457E-4BB4-914C-1E32CDFDC2BB}" type="presParOf" srcId="{90ABDA48-A7C8-4929-9DC6-51E97C6CB7F1}" destId="{6B5DB65A-E9EB-42F0-9DA8-A5DD119FFA7B}" srcOrd="0" destOrd="0" presId="urn:microsoft.com/office/officeart/2018/2/layout/IconCircleList"/>
    <dgm:cxn modelId="{27D9FFA4-3A71-46C0-A328-78DB5026FCC2}" type="presParOf" srcId="{6B5DB65A-E9EB-42F0-9DA8-A5DD119FFA7B}" destId="{21DD4B13-EE0B-4EE9-97D8-F061CBB84F22}" srcOrd="0" destOrd="0" presId="urn:microsoft.com/office/officeart/2018/2/layout/IconCircleList"/>
    <dgm:cxn modelId="{7BE9C343-8366-44F7-B01F-CA0B86E0CE53}" type="presParOf" srcId="{21DD4B13-EE0B-4EE9-97D8-F061CBB84F22}" destId="{A157A288-DC13-4796-8850-BF14FA90F0C2}" srcOrd="0" destOrd="0" presId="urn:microsoft.com/office/officeart/2018/2/layout/IconCircleList"/>
    <dgm:cxn modelId="{8130CA9A-7252-49CE-9BDA-3D5B4F46ADDD}" type="presParOf" srcId="{21DD4B13-EE0B-4EE9-97D8-F061CBB84F22}" destId="{946C2EE8-3BAF-4446-ACEC-CDE3FFB0FAC8}" srcOrd="1" destOrd="0" presId="urn:microsoft.com/office/officeart/2018/2/layout/IconCircleList"/>
    <dgm:cxn modelId="{24F90DD1-C244-449C-95D5-B4BA877CAE3D}" type="presParOf" srcId="{21DD4B13-EE0B-4EE9-97D8-F061CBB84F22}" destId="{9E4EBF8A-83D7-4F1A-9DE6-4E0A6831B71F}" srcOrd="2" destOrd="0" presId="urn:microsoft.com/office/officeart/2018/2/layout/IconCircleList"/>
    <dgm:cxn modelId="{CAE191C3-A23C-4B5E-A454-B0F954C6F7EB}" type="presParOf" srcId="{21DD4B13-EE0B-4EE9-97D8-F061CBB84F22}" destId="{53A17D4F-2A8B-48B2-80D5-6CA4E08F18A3}" srcOrd="3" destOrd="0" presId="urn:microsoft.com/office/officeart/2018/2/layout/IconCircleList"/>
    <dgm:cxn modelId="{E9923451-2000-495B-BF79-59C4C1D65A06}" type="presParOf" srcId="{6B5DB65A-E9EB-42F0-9DA8-A5DD119FFA7B}" destId="{BD078CF2-47C5-4420-A3C1-D5AEDCE264C8}" srcOrd="1" destOrd="0" presId="urn:microsoft.com/office/officeart/2018/2/layout/IconCircleList"/>
    <dgm:cxn modelId="{22F1380A-3F8E-4DDD-8795-9F0518713F7F}" type="presParOf" srcId="{6B5DB65A-E9EB-42F0-9DA8-A5DD119FFA7B}" destId="{103537FE-745B-4577-B004-27CEF155AC6A}" srcOrd="2" destOrd="0" presId="urn:microsoft.com/office/officeart/2018/2/layout/IconCircleList"/>
    <dgm:cxn modelId="{7AD47099-555C-412E-9513-C5DB8FF068B1}" type="presParOf" srcId="{103537FE-745B-4577-B004-27CEF155AC6A}" destId="{AF856E82-1FD0-45C1-9639-730FC0075174}" srcOrd="0" destOrd="0" presId="urn:microsoft.com/office/officeart/2018/2/layout/IconCircleList"/>
    <dgm:cxn modelId="{BB5064C2-F1ED-423F-845C-70F7AF97757D}" type="presParOf" srcId="{103537FE-745B-4577-B004-27CEF155AC6A}" destId="{EE6E113D-82AB-4878-8B9E-542965D46890}" srcOrd="1" destOrd="0" presId="urn:microsoft.com/office/officeart/2018/2/layout/IconCircleList"/>
    <dgm:cxn modelId="{AEB7DC76-639D-4CCD-98A1-D439C18569C3}" type="presParOf" srcId="{103537FE-745B-4577-B004-27CEF155AC6A}" destId="{56643E24-04F7-4CC8-A983-5EDED7CA50EC}" srcOrd="2" destOrd="0" presId="urn:microsoft.com/office/officeart/2018/2/layout/IconCircleList"/>
    <dgm:cxn modelId="{7BDEF125-9ACB-49B1-8A7D-3906AE45022C}" type="presParOf" srcId="{103537FE-745B-4577-B004-27CEF155AC6A}" destId="{986E054D-B64C-4140-9560-74323F33AB27}" srcOrd="3" destOrd="0" presId="urn:microsoft.com/office/officeart/2018/2/layout/IconCircleList"/>
    <dgm:cxn modelId="{4A8C16E2-1C40-4AF0-9D62-2419A6CCFE1C}" type="presParOf" srcId="{6B5DB65A-E9EB-42F0-9DA8-A5DD119FFA7B}" destId="{B2A47A1B-6A19-48DB-82AF-1801BF07E7CE}" srcOrd="3" destOrd="0" presId="urn:microsoft.com/office/officeart/2018/2/layout/IconCircleList"/>
    <dgm:cxn modelId="{F04ACBCC-44F1-4DA3-A452-578F699551ED}" type="presParOf" srcId="{6B5DB65A-E9EB-42F0-9DA8-A5DD119FFA7B}" destId="{E0DEFF3D-B54C-4BC4-93E7-2C2EFF603509}" srcOrd="4" destOrd="0" presId="urn:microsoft.com/office/officeart/2018/2/layout/IconCircleList"/>
    <dgm:cxn modelId="{81EC3A9C-A768-4A8A-9E23-50878E847356}" type="presParOf" srcId="{E0DEFF3D-B54C-4BC4-93E7-2C2EFF603509}" destId="{C249657B-A03B-4EED-A5D9-CD1A4A4DD113}" srcOrd="0" destOrd="0" presId="urn:microsoft.com/office/officeart/2018/2/layout/IconCircleList"/>
    <dgm:cxn modelId="{BA0CCFF2-94B8-44BC-82DA-E3097EB2D383}" type="presParOf" srcId="{E0DEFF3D-B54C-4BC4-93E7-2C2EFF603509}" destId="{2EB2BD29-3CD8-4711-A49B-E1D8E411BAC4}" srcOrd="1" destOrd="0" presId="urn:microsoft.com/office/officeart/2018/2/layout/IconCircleList"/>
    <dgm:cxn modelId="{9EC65CE9-3FFF-401E-9087-A2D036B8D285}" type="presParOf" srcId="{E0DEFF3D-B54C-4BC4-93E7-2C2EFF603509}" destId="{AF658D63-5724-40F3-BD30-0F6CC74E4BF1}" srcOrd="2" destOrd="0" presId="urn:microsoft.com/office/officeart/2018/2/layout/IconCircleList"/>
    <dgm:cxn modelId="{499F08A2-0907-47AF-8AFE-67DAC9F01A96}" type="presParOf" srcId="{E0DEFF3D-B54C-4BC4-93E7-2C2EFF603509}" destId="{DF8F3712-20BB-4C18-B31D-A4AAE0580CE9}" srcOrd="3" destOrd="0" presId="urn:microsoft.com/office/officeart/2018/2/layout/IconCircleList"/>
    <dgm:cxn modelId="{B73A2125-D013-4B64-A6F6-EC4077F5A3EA}" type="presParOf" srcId="{6B5DB65A-E9EB-42F0-9DA8-A5DD119FFA7B}" destId="{83AF5C68-A101-4CB6-A850-FCB40E3DB72F}" srcOrd="5" destOrd="0" presId="urn:microsoft.com/office/officeart/2018/2/layout/IconCircleList"/>
    <dgm:cxn modelId="{00FD9AEB-E233-45D8-BDE5-BF011DD4B251}" type="presParOf" srcId="{6B5DB65A-E9EB-42F0-9DA8-A5DD119FFA7B}" destId="{D858394F-A59C-4531-B9B3-4B985DE2BB4E}" srcOrd="6" destOrd="0" presId="urn:microsoft.com/office/officeart/2018/2/layout/IconCircleList"/>
    <dgm:cxn modelId="{E753A7D8-D2EE-446C-8004-FAE58F7C75FD}" type="presParOf" srcId="{D858394F-A59C-4531-B9B3-4B985DE2BB4E}" destId="{9FD81BE9-0F0F-47EC-9BD6-F099C9BA63B9}" srcOrd="0" destOrd="0" presId="urn:microsoft.com/office/officeart/2018/2/layout/IconCircleList"/>
    <dgm:cxn modelId="{207CA40E-AB84-4781-B54C-41CB65A29DE5}" type="presParOf" srcId="{D858394F-A59C-4531-B9B3-4B985DE2BB4E}" destId="{A9160D35-757E-4185-BF85-C3C295555187}" srcOrd="1" destOrd="0" presId="urn:microsoft.com/office/officeart/2018/2/layout/IconCircleList"/>
    <dgm:cxn modelId="{E7D51A9F-BC25-4B0C-A7A0-B4A77D3C4E25}" type="presParOf" srcId="{D858394F-A59C-4531-B9B3-4B985DE2BB4E}" destId="{2508773A-7AE8-4846-AB06-3A28BF91E32C}" srcOrd="2" destOrd="0" presId="urn:microsoft.com/office/officeart/2018/2/layout/IconCircleList"/>
    <dgm:cxn modelId="{12F885CB-6DBA-4247-9232-C9CAFAAFD893}" type="presParOf" srcId="{D858394F-A59C-4531-B9B3-4B985DE2BB4E}" destId="{43FD71B3-F525-4AC7-AA0C-6E1C8CCD0EA5}" srcOrd="3" destOrd="0" presId="urn:microsoft.com/office/officeart/2018/2/layout/IconCircleList"/>
    <dgm:cxn modelId="{D1BEB4D6-1719-4E8D-AA04-5BACD9D0A123}" type="presParOf" srcId="{6B5DB65A-E9EB-42F0-9DA8-A5DD119FFA7B}" destId="{BEB7F1AD-FB2A-4D55-AC01-CF3A9F8F01C9}" srcOrd="7" destOrd="0" presId="urn:microsoft.com/office/officeart/2018/2/layout/IconCircleList"/>
    <dgm:cxn modelId="{8315CED4-725F-457B-948A-6E8E202757D6}" type="presParOf" srcId="{6B5DB65A-E9EB-42F0-9DA8-A5DD119FFA7B}" destId="{44C4579C-53B6-4B7F-8C7A-8517BBB8E908}" srcOrd="8" destOrd="0" presId="urn:microsoft.com/office/officeart/2018/2/layout/IconCircleList"/>
    <dgm:cxn modelId="{C41D0C76-E3FD-4EA3-9EE2-310B6E8C8EC3}" type="presParOf" srcId="{44C4579C-53B6-4B7F-8C7A-8517BBB8E908}" destId="{D5F99CFE-951D-4983-8990-C38031069D85}" srcOrd="0" destOrd="0" presId="urn:microsoft.com/office/officeart/2018/2/layout/IconCircleList"/>
    <dgm:cxn modelId="{BE5CD8DF-481E-4A75-8AE2-BF3FEAE929D7}" type="presParOf" srcId="{44C4579C-53B6-4B7F-8C7A-8517BBB8E908}" destId="{31458F8B-D21E-42C4-A8B4-A47D389761A5}" srcOrd="1" destOrd="0" presId="urn:microsoft.com/office/officeart/2018/2/layout/IconCircleList"/>
    <dgm:cxn modelId="{A8FC4C4A-DD18-4284-A480-0D4D6D42B1C1}" type="presParOf" srcId="{44C4579C-53B6-4B7F-8C7A-8517BBB8E908}" destId="{615F52E6-446F-437C-9836-8F91FBC6EED8}" srcOrd="2" destOrd="0" presId="urn:microsoft.com/office/officeart/2018/2/layout/IconCircleList"/>
    <dgm:cxn modelId="{B922FA1F-EEBA-46B1-98C2-FC81A0531DDA}" type="presParOf" srcId="{44C4579C-53B6-4B7F-8C7A-8517BBB8E908}" destId="{D550FF36-3BFB-4AFB-8500-4A9D52F0E903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8014D4-57C4-4D49-91A9-9A2A525B519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0D6D2A6-B465-4541-A854-CED0FDE5456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/>
            <a:t>Do you specialize in any specific size, industry, or funding type?</a:t>
          </a:r>
          <a:endParaRPr lang="en-US" dirty="0"/>
        </a:p>
      </dgm:t>
    </dgm:pt>
    <dgm:pt modelId="{E6ABD502-BE4A-47C7-8965-3C2EF4BBBE65}" type="parTrans" cxnId="{8645D465-DC60-4395-A6B9-B3E760F6A1B3}">
      <dgm:prSet/>
      <dgm:spPr/>
      <dgm:t>
        <a:bodyPr/>
        <a:lstStyle/>
        <a:p>
          <a:endParaRPr lang="en-US"/>
        </a:p>
      </dgm:t>
    </dgm:pt>
    <dgm:pt modelId="{86A54194-A870-472C-93F4-F05B126676D9}" type="sibTrans" cxnId="{8645D465-DC60-4395-A6B9-B3E760F6A1B3}">
      <dgm:prSet/>
      <dgm:spPr/>
      <dgm:t>
        <a:bodyPr/>
        <a:lstStyle/>
        <a:p>
          <a:endParaRPr lang="en-US"/>
        </a:p>
      </dgm:t>
    </dgm:pt>
    <dgm:pt modelId="{42B27CBA-2B54-4233-B4B8-92AF0D03AA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/>
            <a:t>Can you explain my coverage options to a variety of people in my organization?</a:t>
          </a:r>
          <a:endParaRPr lang="en-US" dirty="0"/>
        </a:p>
      </dgm:t>
    </dgm:pt>
    <dgm:pt modelId="{6DCB18A4-3F2E-416E-8D9B-205761B64F58}" type="parTrans" cxnId="{5CEB38D2-9863-4249-872F-901C72294F2C}">
      <dgm:prSet/>
      <dgm:spPr/>
      <dgm:t>
        <a:bodyPr/>
        <a:lstStyle/>
        <a:p>
          <a:endParaRPr lang="en-US"/>
        </a:p>
      </dgm:t>
    </dgm:pt>
    <dgm:pt modelId="{5677D497-F4DD-430D-A3FE-2A18ACF43D3F}" type="sibTrans" cxnId="{5CEB38D2-9863-4249-872F-901C72294F2C}">
      <dgm:prSet/>
      <dgm:spPr/>
      <dgm:t>
        <a:bodyPr/>
        <a:lstStyle/>
        <a:p>
          <a:endParaRPr lang="en-US"/>
        </a:p>
      </dgm:t>
    </dgm:pt>
    <dgm:pt modelId="{6FFEB3A8-1605-4B67-8F72-DD7A573C78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/>
            <a:t>Which insurance companies do you work with most frequently? Why? </a:t>
          </a:r>
          <a:endParaRPr lang="en-US" dirty="0"/>
        </a:p>
      </dgm:t>
    </dgm:pt>
    <dgm:pt modelId="{5F3F88FC-6BDA-4B8B-BA8F-A0ECF2CE8309}" type="parTrans" cxnId="{B0D9B0F4-1ADB-4BAC-A3EA-4DFF5617DA0B}">
      <dgm:prSet/>
      <dgm:spPr/>
      <dgm:t>
        <a:bodyPr/>
        <a:lstStyle/>
        <a:p>
          <a:endParaRPr lang="en-US"/>
        </a:p>
      </dgm:t>
    </dgm:pt>
    <dgm:pt modelId="{C2A2175A-DC09-4E45-8859-782C1A60BBAF}" type="sibTrans" cxnId="{B0D9B0F4-1ADB-4BAC-A3EA-4DFF5617DA0B}">
      <dgm:prSet/>
      <dgm:spPr/>
      <dgm:t>
        <a:bodyPr/>
        <a:lstStyle/>
        <a:p>
          <a:endParaRPr lang="en-US"/>
        </a:p>
      </dgm:t>
    </dgm:pt>
    <dgm:pt modelId="{B6A12F05-00C0-4382-B617-A9E36078BC1C}" type="pres">
      <dgm:prSet presAssocID="{598014D4-57C4-4D49-91A9-9A2A525B519C}" presName="root" presStyleCnt="0">
        <dgm:presLayoutVars>
          <dgm:dir/>
          <dgm:resizeHandles val="exact"/>
        </dgm:presLayoutVars>
      </dgm:prSet>
      <dgm:spPr/>
    </dgm:pt>
    <dgm:pt modelId="{B322251C-B1BE-4AA3-BE68-5E179762CABB}" type="pres">
      <dgm:prSet presAssocID="{80D6D2A6-B465-4541-A854-CED0FDE54563}" presName="compNode" presStyleCnt="0"/>
      <dgm:spPr/>
    </dgm:pt>
    <dgm:pt modelId="{E1D5DDE8-738A-4E4D-A2A5-0517E47E43DC}" type="pres">
      <dgm:prSet presAssocID="{80D6D2A6-B465-4541-A854-CED0FDE54563}" presName="bgRect" presStyleLbl="bgShp" presStyleIdx="0" presStyleCnt="3"/>
      <dgm:spPr/>
    </dgm:pt>
    <dgm:pt modelId="{0828F858-0A35-4DB6-93EF-2F7186341538}" type="pres">
      <dgm:prSet presAssocID="{80D6D2A6-B465-4541-A854-CED0FDE5456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lle"/>
        </a:ext>
      </dgm:extLst>
    </dgm:pt>
    <dgm:pt modelId="{7B61C53D-0D9D-458C-93F6-6E2E2DB326E1}" type="pres">
      <dgm:prSet presAssocID="{80D6D2A6-B465-4541-A854-CED0FDE54563}" presName="spaceRect" presStyleCnt="0"/>
      <dgm:spPr/>
    </dgm:pt>
    <dgm:pt modelId="{20A96BAC-0641-4C67-AD9C-93C9F31AD2B7}" type="pres">
      <dgm:prSet presAssocID="{80D6D2A6-B465-4541-A854-CED0FDE54563}" presName="parTx" presStyleLbl="revTx" presStyleIdx="0" presStyleCnt="3">
        <dgm:presLayoutVars>
          <dgm:chMax val="0"/>
          <dgm:chPref val="0"/>
        </dgm:presLayoutVars>
      </dgm:prSet>
      <dgm:spPr/>
    </dgm:pt>
    <dgm:pt modelId="{80C62BA6-1A2E-4B3B-BB93-E74EBE83F867}" type="pres">
      <dgm:prSet presAssocID="{86A54194-A870-472C-93F4-F05B126676D9}" presName="sibTrans" presStyleCnt="0"/>
      <dgm:spPr/>
    </dgm:pt>
    <dgm:pt modelId="{2DBFD611-0E45-4AF5-84B9-9AE86423AE1D}" type="pres">
      <dgm:prSet presAssocID="{42B27CBA-2B54-4233-B4B8-92AF0D03AA20}" presName="compNode" presStyleCnt="0"/>
      <dgm:spPr/>
    </dgm:pt>
    <dgm:pt modelId="{527441A9-433B-432B-A4DA-864A4DFE725D}" type="pres">
      <dgm:prSet presAssocID="{42B27CBA-2B54-4233-B4B8-92AF0D03AA20}" presName="bgRect" presStyleLbl="bgShp" presStyleIdx="1" presStyleCnt="3"/>
      <dgm:spPr/>
    </dgm:pt>
    <dgm:pt modelId="{0B624E88-FF4E-4C05-B575-2907D82FC41A}" type="pres">
      <dgm:prSet presAssocID="{42B27CBA-2B54-4233-B4B8-92AF0D03AA2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F40E470F-6BD9-4310-B989-F270341C9CA4}" type="pres">
      <dgm:prSet presAssocID="{42B27CBA-2B54-4233-B4B8-92AF0D03AA20}" presName="spaceRect" presStyleCnt="0"/>
      <dgm:spPr/>
    </dgm:pt>
    <dgm:pt modelId="{8572C214-551F-40DD-9098-CFD315A9DBDE}" type="pres">
      <dgm:prSet presAssocID="{42B27CBA-2B54-4233-B4B8-92AF0D03AA20}" presName="parTx" presStyleLbl="revTx" presStyleIdx="1" presStyleCnt="3">
        <dgm:presLayoutVars>
          <dgm:chMax val="0"/>
          <dgm:chPref val="0"/>
        </dgm:presLayoutVars>
      </dgm:prSet>
      <dgm:spPr/>
    </dgm:pt>
    <dgm:pt modelId="{352C1786-C4A6-4699-94D3-70DCDDCE39F2}" type="pres">
      <dgm:prSet presAssocID="{5677D497-F4DD-430D-A3FE-2A18ACF43D3F}" presName="sibTrans" presStyleCnt="0"/>
      <dgm:spPr/>
    </dgm:pt>
    <dgm:pt modelId="{47890F91-21CB-4556-A748-61F7B403F95D}" type="pres">
      <dgm:prSet presAssocID="{6FFEB3A8-1605-4B67-8F72-DD7A573C7865}" presName="compNode" presStyleCnt="0"/>
      <dgm:spPr/>
    </dgm:pt>
    <dgm:pt modelId="{53C55B5F-F9BC-46CD-B173-F7776C94F748}" type="pres">
      <dgm:prSet presAssocID="{6FFEB3A8-1605-4B67-8F72-DD7A573C7865}" presName="bgRect" presStyleLbl="bgShp" presStyleIdx="2" presStyleCnt="3"/>
      <dgm:spPr/>
    </dgm:pt>
    <dgm:pt modelId="{B5A710B8-37B5-4FFE-BF99-4B1E7EC5EC02}" type="pres">
      <dgm:prSet presAssocID="{6FFEB3A8-1605-4B67-8F72-DD7A573C786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ilding"/>
        </a:ext>
      </dgm:extLst>
    </dgm:pt>
    <dgm:pt modelId="{6C13F476-C15A-453C-94E5-536934ECCF63}" type="pres">
      <dgm:prSet presAssocID="{6FFEB3A8-1605-4B67-8F72-DD7A573C7865}" presName="spaceRect" presStyleCnt="0"/>
      <dgm:spPr/>
    </dgm:pt>
    <dgm:pt modelId="{68811862-F4CB-4CFB-86D9-4AA0370586EF}" type="pres">
      <dgm:prSet presAssocID="{6FFEB3A8-1605-4B67-8F72-DD7A573C786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DF2C520-E9E0-4061-A0C4-ED17D1E2379B}" type="presOf" srcId="{80D6D2A6-B465-4541-A854-CED0FDE54563}" destId="{20A96BAC-0641-4C67-AD9C-93C9F31AD2B7}" srcOrd="0" destOrd="0" presId="urn:microsoft.com/office/officeart/2018/2/layout/IconVerticalSolidList"/>
    <dgm:cxn modelId="{8645D465-DC60-4395-A6B9-B3E760F6A1B3}" srcId="{598014D4-57C4-4D49-91A9-9A2A525B519C}" destId="{80D6D2A6-B465-4541-A854-CED0FDE54563}" srcOrd="0" destOrd="0" parTransId="{E6ABD502-BE4A-47C7-8965-3C2EF4BBBE65}" sibTransId="{86A54194-A870-472C-93F4-F05B126676D9}"/>
    <dgm:cxn modelId="{ECC1AA76-F1A5-4A09-A6E8-843CF068A49E}" type="presOf" srcId="{598014D4-57C4-4D49-91A9-9A2A525B519C}" destId="{B6A12F05-00C0-4382-B617-A9E36078BC1C}" srcOrd="0" destOrd="0" presId="urn:microsoft.com/office/officeart/2018/2/layout/IconVerticalSolidList"/>
    <dgm:cxn modelId="{9ABC44CB-F1B1-4B6E-9755-CA4E93978CBA}" type="presOf" srcId="{6FFEB3A8-1605-4B67-8F72-DD7A573C7865}" destId="{68811862-F4CB-4CFB-86D9-4AA0370586EF}" srcOrd="0" destOrd="0" presId="urn:microsoft.com/office/officeart/2018/2/layout/IconVerticalSolidList"/>
    <dgm:cxn modelId="{5CEB38D2-9863-4249-872F-901C72294F2C}" srcId="{598014D4-57C4-4D49-91A9-9A2A525B519C}" destId="{42B27CBA-2B54-4233-B4B8-92AF0D03AA20}" srcOrd="1" destOrd="0" parTransId="{6DCB18A4-3F2E-416E-8D9B-205761B64F58}" sibTransId="{5677D497-F4DD-430D-A3FE-2A18ACF43D3F}"/>
    <dgm:cxn modelId="{6A7AECDA-565B-4F4B-93AC-660D7165F7A3}" type="presOf" srcId="{42B27CBA-2B54-4233-B4B8-92AF0D03AA20}" destId="{8572C214-551F-40DD-9098-CFD315A9DBDE}" srcOrd="0" destOrd="0" presId="urn:microsoft.com/office/officeart/2018/2/layout/IconVerticalSolidList"/>
    <dgm:cxn modelId="{B0D9B0F4-1ADB-4BAC-A3EA-4DFF5617DA0B}" srcId="{598014D4-57C4-4D49-91A9-9A2A525B519C}" destId="{6FFEB3A8-1605-4B67-8F72-DD7A573C7865}" srcOrd="2" destOrd="0" parTransId="{5F3F88FC-6BDA-4B8B-BA8F-A0ECF2CE8309}" sibTransId="{C2A2175A-DC09-4E45-8859-782C1A60BBAF}"/>
    <dgm:cxn modelId="{5E3633EC-5EB9-498C-BE68-84983EDFA378}" type="presParOf" srcId="{B6A12F05-00C0-4382-B617-A9E36078BC1C}" destId="{B322251C-B1BE-4AA3-BE68-5E179762CABB}" srcOrd="0" destOrd="0" presId="urn:microsoft.com/office/officeart/2018/2/layout/IconVerticalSolidList"/>
    <dgm:cxn modelId="{73EED661-E58D-4E72-ABBA-C391F2FB35E7}" type="presParOf" srcId="{B322251C-B1BE-4AA3-BE68-5E179762CABB}" destId="{E1D5DDE8-738A-4E4D-A2A5-0517E47E43DC}" srcOrd="0" destOrd="0" presId="urn:microsoft.com/office/officeart/2018/2/layout/IconVerticalSolidList"/>
    <dgm:cxn modelId="{8AF76D0F-E8BA-4960-9F65-AC37C424C22B}" type="presParOf" srcId="{B322251C-B1BE-4AA3-BE68-5E179762CABB}" destId="{0828F858-0A35-4DB6-93EF-2F7186341538}" srcOrd="1" destOrd="0" presId="urn:microsoft.com/office/officeart/2018/2/layout/IconVerticalSolidList"/>
    <dgm:cxn modelId="{06096589-F77F-4E7A-BE43-4F89F33C5444}" type="presParOf" srcId="{B322251C-B1BE-4AA3-BE68-5E179762CABB}" destId="{7B61C53D-0D9D-458C-93F6-6E2E2DB326E1}" srcOrd="2" destOrd="0" presId="urn:microsoft.com/office/officeart/2018/2/layout/IconVerticalSolidList"/>
    <dgm:cxn modelId="{695A96EA-6ACC-4D5F-AED0-0E7B8DBA114E}" type="presParOf" srcId="{B322251C-B1BE-4AA3-BE68-5E179762CABB}" destId="{20A96BAC-0641-4C67-AD9C-93C9F31AD2B7}" srcOrd="3" destOrd="0" presId="urn:microsoft.com/office/officeart/2018/2/layout/IconVerticalSolidList"/>
    <dgm:cxn modelId="{8BC07406-8AFE-4A76-BD92-2E520DDB3455}" type="presParOf" srcId="{B6A12F05-00C0-4382-B617-A9E36078BC1C}" destId="{80C62BA6-1A2E-4B3B-BB93-E74EBE83F867}" srcOrd="1" destOrd="0" presId="urn:microsoft.com/office/officeart/2018/2/layout/IconVerticalSolidList"/>
    <dgm:cxn modelId="{C95A26E0-D265-4AE0-8223-E05CB149780B}" type="presParOf" srcId="{B6A12F05-00C0-4382-B617-A9E36078BC1C}" destId="{2DBFD611-0E45-4AF5-84B9-9AE86423AE1D}" srcOrd="2" destOrd="0" presId="urn:microsoft.com/office/officeart/2018/2/layout/IconVerticalSolidList"/>
    <dgm:cxn modelId="{15DB5823-7EE6-4045-9796-F9B49A273603}" type="presParOf" srcId="{2DBFD611-0E45-4AF5-84B9-9AE86423AE1D}" destId="{527441A9-433B-432B-A4DA-864A4DFE725D}" srcOrd="0" destOrd="0" presId="urn:microsoft.com/office/officeart/2018/2/layout/IconVerticalSolidList"/>
    <dgm:cxn modelId="{0C0858B8-1E41-4B09-B94D-E35F3AE213D6}" type="presParOf" srcId="{2DBFD611-0E45-4AF5-84B9-9AE86423AE1D}" destId="{0B624E88-FF4E-4C05-B575-2907D82FC41A}" srcOrd="1" destOrd="0" presId="urn:microsoft.com/office/officeart/2018/2/layout/IconVerticalSolidList"/>
    <dgm:cxn modelId="{C77BB5F6-158F-41E9-83DD-10FE55EEC97A}" type="presParOf" srcId="{2DBFD611-0E45-4AF5-84B9-9AE86423AE1D}" destId="{F40E470F-6BD9-4310-B989-F270341C9CA4}" srcOrd="2" destOrd="0" presId="urn:microsoft.com/office/officeart/2018/2/layout/IconVerticalSolidList"/>
    <dgm:cxn modelId="{BBFFBB3D-5307-4548-944B-B0A9CE36DA42}" type="presParOf" srcId="{2DBFD611-0E45-4AF5-84B9-9AE86423AE1D}" destId="{8572C214-551F-40DD-9098-CFD315A9DBDE}" srcOrd="3" destOrd="0" presId="urn:microsoft.com/office/officeart/2018/2/layout/IconVerticalSolidList"/>
    <dgm:cxn modelId="{3388A2A7-BEAC-4F77-B549-02B002AF8874}" type="presParOf" srcId="{B6A12F05-00C0-4382-B617-A9E36078BC1C}" destId="{352C1786-C4A6-4699-94D3-70DCDDCE39F2}" srcOrd="3" destOrd="0" presId="urn:microsoft.com/office/officeart/2018/2/layout/IconVerticalSolidList"/>
    <dgm:cxn modelId="{EBE3368D-BCA3-492E-94F5-90FA365E2D9C}" type="presParOf" srcId="{B6A12F05-00C0-4382-B617-A9E36078BC1C}" destId="{47890F91-21CB-4556-A748-61F7B403F95D}" srcOrd="4" destOrd="0" presId="urn:microsoft.com/office/officeart/2018/2/layout/IconVerticalSolidList"/>
    <dgm:cxn modelId="{F58FA939-97DB-4224-8AFC-C385B61AEDB5}" type="presParOf" srcId="{47890F91-21CB-4556-A748-61F7B403F95D}" destId="{53C55B5F-F9BC-46CD-B173-F7776C94F748}" srcOrd="0" destOrd="0" presId="urn:microsoft.com/office/officeart/2018/2/layout/IconVerticalSolidList"/>
    <dgm:cxn modelId="{DF7D41D3-C1BA-467E-A35E-C399DCAA3020}" type="presParOf" srcId="{47890F91-21CB-4556-A748-61F7B403F95D}" destId="{B5A710B8-37B5-4FFE-BF99-4B1E7EC5EC02}" srcOrd="1" destOrd="0" presId="urn:microsoft.com/office/officeart/2018/2/layout/IconVerticalSolidList"/>
    <dgm:cxn modelId="{FE8F6073-F195-4B16-A7AE-35E8A80402B4}" type="presParOf" srcId="{47890F91-21CB-4556-A748-61F7B403F95D}" destId="{6C13F476-C15A-453C-94E5-536934ECCF63}" srcOrd="2" destOrd="0" presId="urn:microsoft.com/office/officeart/2018/2/layout/IconVerticalSolidList"/>
    <dgm:cxn modelId="{652FAE87-5AC0-4AE0-B93C-BDCDF2B9EDE2}" type="presParOf" srcId="{47890F91-21CB-4556-A748-61F7B403F95D}" destId="{68811862-F4CB-4CFB-86D9-4AA0370586E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55ED247-F6FD-4B56-8173-9072ACF4E2E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55006170-6E69-41D6-8A5C-BAC9F4053747}">
      <dgm:prSet/>
      <dgm:spPr/>
      <dgm:t>
        <a:bodyPr/>
        <a:lstStyle/>
        <a:p>
          <a:r>
            <a:rPr lang="en-US" b="0" i="0" baseline="0"/>
            <a:t>What level of support can I expect post-sale?</a:t>
          </a:r>
          <a:endParaRPr lang="en-US"/>
        </a:p>
      </dgm:t>
    </dgm:pt>
    <dgm:pt modelId="{0C68CDDD-1E37-4651-B8D5-BABCCC98B122}" type="parTrans" cxnId="{4A941845-CE46-41D9-9F2D-CD954642AE6F}">
      <dgm:prSet/>
      <dgm:spPr/>
      <dgm:t>
        <a:bodyPr/>
        <a:lstStyle/>
        <a:p>
          <a:endParaRPr lang="en-US"/>
        </a:p>
      </dgm:t>
    </dgm:pt>
    <dgm:pt modelId="{41904C04-3998-4ACD-87AA-7B4055D4B8AC}" type="sibTrans" cxnId="{4A941845-CE46-41D9-9F2D-CD954642AE6F}">
      <dgm:prSet/>
      <dgm:spPr/>
      <dgm:t>
        <a:bodyPr/>
        <a:lstStyle/>
        <a:p>
          <a:endParaRPr lang="en-US"/>
        </a:p>
      </dgm:t>
    </dgm:pt>
    <dgm:pt modelId="{CD536155-3F72-41C7-A3D7-57325D8D59F5}">
      <dgm:prSet/>
      <dgm:spPr/>
      <dgm:t>
        <a:bodyPr/>
        <a:lstStyle/>
        <a:p>
          <a:r>
            <a:rPr lang="en-US" b="0" i="0" baseline="0"/>
            <a:t>What is my service team structure?</a:t>
          </a:r>
          <a:endParaRPr lang="en-US"/>
        </a:p>
      </dgm:t>
    </dgm:pt>
    <dgm:pt modelId="{377C7145-74B0-4898-8BDF-6DC6447CC2ED}" type="parTrans" cxnId="{61E60F71-08E4-4A68-977D-CA807887A313}">
      <dgm:prSet/>
      <dgm:spPr/>
      <dgm:t>
        <a:bodyPr/>
        <a:lstStyle/>
        <a:p>
          <a:endParaRPr lang="en-US"/>
        </a:p>
      </dgm:t>
    </dgm:pt>
    <dgm:pt modelId="{EF130DC9-655A-4606-8D17-E05CCEA5C80C}" type="sibTrans" cxnId="{61E60F71-08E4-4A68-977D-CA807887A313}">
      <dgm:prSet/>
      <dgm:spPr/>
      <dgm:t>
        <a:bodyPr/>
        <a:lstStyle/>
        <a:p>
          <a:endParaRPr lang="en-US"/>
        </a:p>
      </dgm:t>
    </dgm:pt>
    <dgm:pt modelId="{6E847A2C-FCEA-432B-B1E8-513E4C76D598}">
      <dgm:prSet/>
      <dgm:spPr/>
      <dgm:t>
        <a:bodyPr/>
        <a:lstStyle/>
        <a:p>
          <a:r>
            <a:rPr lang="en-US" b="0" i="0" baseline="0"/>
            <a:t>Will the selling agent still be my mine point of contact? </a:t>
          </a:r>
          <a:endParaRPr lang="en-US"/>
        </a:p>
      </dgm:t>
    </dgm:pt>
    <dgm:pt modelId="{1EDA1785-62E7-4C30-85F5-82DFAFA9C5CA}" type="parTrans" cxnId="{C6C56FA3-5C15-46F4-B460-6FB435E9EC9A}">
      <dgm:prSet/>
      <dgm:spPr/>
      <dgm:t>
        <a:bodyPr/>
        <a:lstStyle/>
        <a:p>
          <a:endParaRPr lang="en-US"/>
        </a:p>
      </dgm:t>
    </dgm:pt>
    <dgm:pt modelId="{C55EFFCA-F422-4A9F-AC66-88EF68631764}" type="sibTrans" cxnId="{C6C56FA3-5C15-46F4-B460-6FB435E9EC9A}">
      <dgm:prSet/>
      <dgm:spPr/>
      <dgm:t>
        <a:bodyPr/>
        <a:lstStyle/>
        <a:p>
          <a:endParaRPr lang="en-US"/>
        </a:p>
      </dgm:t>
    </dgm:pt>
    <dgm:pt modelId="{B8A270F7-D30D-407B-935F-D833896B1987}">
      <dgm:prSet/>
      <dgm:spPr/>
      <dgm:t>
        <a:bodyPr/>
        <a:lstStyle/>
        <a:p>
          <a:r>
            <a:rPr lang="en-US" b="0" i="0" baseline="0"/>
            <a:t>Who do I contact for :</a:t>
          </a:r>
          <a:endParaRPr lang="en-US"/>
        </a:p>
      </dgm:t>
    </dgm:pt>
    <dgm:pt modelId="{7E71C64C-3487-4792-AA75-5AC461F19367}" type="parTrans" cxnId="{2C6DE4CF-176A-47B4-98C3-B9D3E0408136}">
      <dgm:prSet/>
      <dgm:spPr/>
      <dgm:t>
        <a:bodyPr/>
        <a:lstStyle/>
        <a:p>
          <a:endParaRPr lang="en-US"/>
        </a:p>
      </dgm:t>
    </dgm:pt>
    <dgm:pt modelId="{B471E449-E03D-4D0A-B9DE-C9EC1DB1CAE5}" type="sibTrans" cxnId="{2C6DE4CF-176A-47B4-98C3-B9D3E0408136}">
      <dgm:prSet/>
      <dgm:spPr/>
      <dgm:t>
        <a:bodyPr/>
        <a:lstStyle/>
        <a:p>
          <a:endParaRPr lang="en-US"/>
        </a:p>
      </dgm:t>
    </dgm:pt>
    <dgm:pt modelId="{813F57C5-EF5D-485B-AFA7-EFB774843E68}">
      <dgm:prSet/>
      <dgm:spPr/>
      <dgm:t>
        <a:bodyPr/>
        <a:lstStyle/>
        <a:p>
          <a:r>
            <a:rPr lang="en-US"/>
            <a:t>Claims Support</a:t>
          </a:r>
        </a:p>
      </dgm:t>
    </dgm:pt>
    <dgm:pt modelId="{C1AFABEE-B7B5-4C3B-AC37-A95443BD4F60}" type="parTrans" cxnId="{E05170E3-5FF7-42C8-B51B-7D7A2E6CF6B6}">
      <dgm:prSet/>
      <dgm:spPr/>
      <dgm:t>
        <a:bodyPr/>
        <a:lstStyle/>
        <a:p>
          <a:endParaRPr lang="en-US"/>
        </a:p>
      </dgm:t>
    </dgm:pt>
    <dgm:pt modelId="{21491236-3D5F-4624-BB61-5927FD4AA6DE}" type="sibTrans" cxnId="{E05170E3-5FF7-42C8-B51B-7D7A2E6CF6B6}">
      <dgm:prSet/>
      <dgm:spPr/>
      <dgm:t>
        <a:bodyPr/>
        <a:lstStyle/>
        <a:p>
          <a:endParaRPr lang="en-US"/>
        </a:p>
      </dgm:t>
    </dgm:pt>
    <dgm:pt modelId="{C89705DE-13A5-4084-BD8B-17D9411D85CF}">
      <dgm:prSet/>
      <dgm:spPr/>
      <dgm:t>
        <a:bodyPr/>
        <a:lstStyle/>
        <a:p>
          <a:r>
            <a:rPr lang="en-US" b="0" i="0" baseline="0"/>
            <a:t>Billing Support</a:t>
          </a:r>
          <a:endParaRPr lang="en-US"/>
        </a:p>
      </dgm:t>
    </dgm:pt>
    <dgm:pt modelId="{9DE55395-E59E-409E-8B70-4F5B0CD609E0}" type="parTrans" cxnId="{DE5C245D-5870-415C-8FC2-04E626198889}">
      <dgm:prSet/>
      <dgm:spPr/>
      <dgm:t>
        <a:bodyPr/>
        <a:lstStyle/>
        <a:p>
          <a:endParaRPr lang="en-US"/>
        </a:p>
      </dgm:t>
    </dgm:pt>
    <dgm:pt modelId="{F580D746-6D90-4B88-B9E5-5D39AF21B126}" type="sibTrans" cxnId="{DE5C245D-5870-415C-8FC2-04E626198889}">
      <dgm:prSet/>
      <dgm:spPr/>
      <dgm:t>
        <a:bodyPr/>
        <a:lstStyle/>
        <a:p>
          <a:endParaRPr lang="en-US"/>
        </a:p>
      </dgm:t>
    </dgm:pt>
    <dgm:pt modelId="{F07A4A8A-CF46-4C82-BD20-1A1D6E82622E}">
      <dgm:prSet/>
      <dgm:spPr/>
      <dgm:t>
        <a:bodyPr/>
        <a:lstStyle/>
        <a:p>
          <a:r>
            <a:rPr lang="en-US"/>
            <a:t>Renewal Support</a:t>
          </a:r>
        </a:p>
      </dgm:t>
    </dgm:pt>
    <dgm:pt modelId="{CEEC826B-6E5D-4F45-8C2D-6C3F618F02E7}" type="parTrans" cxnId="{52EB92F7-2923-4D5E-9698-4CEC6C283FA7}">
      <dgm:prSet/>
      <dgm:spPr/>
      <dgm:t>
        <a:bodyPr/>
        <a:lstStyle/>
        <a:p>
          <a:endParaRPr lang="en-US"/>
        </a:p>
      </dgm:t>
    </dgm:pt>
    <dgm:pt modelId="{A222883E-A03B-4DDC-9A68-0FE78D11D288}" type="sibTrans" cxnId="{52EB92F7-2923-4D5E-9698-4CEC6C283FA7}">
      <dgm:prSet/>
      <dgm:spPr/>
      <dgm:t>
        <a:bodyPr/>
        <a:lstStyle/>
        <a:p>
          <a:endParaRPr lang="en-US"/>
        </a:p>
      </dgm:t>
    </dgm:pt>
    <dgm:pt modelId="{A1C867F9-508B-415B-A820-A112AE8F2639}">
      <dgm:prSet/>
      <dgm:spPr/>
      <dgm:t>
        <a:bodyPr/>
        <a:lstStyle/>
        <a:p>
          <a:r>
            <a:rPr lang="en-US" b="0" i="0" baseline="0"/>
            <a:t>Vendor Relationship Issues </a:t>
          </a:r>
          <a:endParaRPr lang="en-US"/>
        </a:p>
      </dgm:t>
    </dgm:pt>
    <dgm:pt modelId="{328EEA1A-7018-45AE-87C5-AB86BB353A30}" type="parTrans" cxnId="{C18F45F0-C022-4805-AB76-8203232B781A}">
      <dgm:prSet/>
      <dgm:spPr/>
      <dgm:t>
        <a:bodyPr/>
        <a:lstStyle/>
        <a:p>
          <a:endParaRPr lang="en-US"/>
        </a:p>
      </dgm:t>
    </dgm:pt>
    <dgm:pt modelId="{F9CFE854-1388-41F9-A8D6-F5595CFD254C}" type="sibTrans" cxnId="{C18F45F0-C022-4805-AB76-8203232B781A}">
      <dgm:prSet/>
      <dgm:spPr/>
      <dgm:t>
        <a:bodyPr/>
        <a:lstStyle/>
        <a:p>
          <a:endParaRPr lang="en-US"/>
        </a:p>
      </dgm:t>
    </dgm:pt>
    <dgm:pt modelId="{1CF3C599-ADFF-4E8A-926F-6A17E40EF5DD}" type="pres">
      <dgm:prSet presAssocID="{A55ED247-F6FD-4B56-8173-9072ACF4E2ED}" presName="root" presStyleCnt="0">
        <dgm:presLayoutVars>
          <dgm:dir/>
          <dgm:resizeHandles val="exact"/>
        </dgm:presLayoutVars>
      </dgm:prSet>
      <dgm:spPr/>
    </dgm:pt>
    <dgm:pt modelId="{5427F6C9-E5EB-4283-A24B-9C563DE8B912}" type="pres">
      <dgm:prSet presAssocID="{55006170-6E69-41D6-8A5C-BAC9F4053747}" presName="compNode" presStyleCnt="0"/>
      <dgm:spPr/>
    </dgm:pt>
    <dgm:pt modelId="{B600C535-B3E7-43A0-BCBB-78930CD20C52}" type="pres">
      <dgm:prSet presAssocID="{55006170-6E69-41D6-8A5C-BAC9F4053747}" presName="bgRect" presStyleLbl="bgShp" presStyleIdx="0" presStyleCnt="4"/>
      <dgm:spPr/>
    </dgm:pt>
    <dgm:pt modelId="{CF68BEE2-BEFD-4145-88B7-2039E9446CC3}" type="pres">
      <dgm:prSet presAssocID="{55006170-6E69-41D6-8A5C-BAC9F405374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77C3DD80-CD2B-4A5E-B75D-D85727895F96}" type="pres">
      <dgm:prSet presAssocID="{55006170-6E69-41D6-8A5C-BAC9F4053747}" presName="spaceRect" presStyleCnt="0"/>
      <dgm:spPr/>
    </dgm:pt>
    <dgm:pt modelId="{02C9C85E-A6DC-4CE9-934E-96EEE8A89AB3}" type="pres">
      <dgm:prSet presAssocID="{55006170-6E69-41D6-8A5C-BAC9F4053747}" presName="parTx" presStyleLbl="revTx" presStyleIdx="0" presStyleCnt="5">
        <dgm:presLayoutVars>
          <dgm:chMax val="0"/>
          <dgm:chPref val="0"/>
        </dgm:presLayoutVars>
      </dgm:prSet>
      <dgm:spPr/>
    </dgm:pt>
    <dgm:pt modelId="{F12564A5-5A15-477E-9649-18D4F0825BC1}" type="pres">
      <dgm:prSet presAssocID="{41904C04-3998-4ACD-87AA-7B4055D4B8AC}" presName="sibTrans" presStyleCnt="0"/>
      <dgm:spPr/>
    </dgm:pt>
    <dgm:pt modelId="{BBD113FC-7BEC-4484-8619-C7CD197E4DBE}" type="pres">
      <dgm:prSet presAssocID="{CD536155-3F72-41C7-A3D7-57325D8D59F5}" presName="compNode" presStyleCnt="0"/>
      <dgm:spPr/>
    </dgm:pt>
    <dgm:pt modelId="{52B65031-46FA-4D03-B84B-0DDFB0ECBAD6}" type="pres">
      <dgm:prSet presAssocID="{CD536155-3F72-41C7-A3D7-57325D8D59F5}" presName="bgRect" presStyleLbl="bgShp" presStyleIdx="1" presStyleCnt="4"/>
      <dgm:spPr/>
    </dgm:pt>
    <dgm:pt modelId="{529E0B40-5D86-4B21-844D-A0304AEF958C}" type="pres">
      <dgm:prSet presAssocID="{CD536155-3F72-41C7-A3D7-57325D8D59F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B5AA056F-2272-4B4B-8373-721634004B45}" type="pres">
      <dgm:prSet presAssocID="{CD536155-3F72-41C7-A3D7-57325D8D59F5}" presName="spaceRect" presStyleCnt="0"/>
      <dgm:spPr/>
    </dgm:pt>
    <dgm:pt modelId="{ED6CFA50-018F-49AC-8B76-D4EDE290E2E4}" type="pres">
      <dgm:prSet presAssocID="{CD536155-3F72-41C7-A3D7-57325D8D59F5}" presName="parTx" presStyleLbl="revTx" presStyleIdx="1" presStyleCnt="5">
        <dgm:presLayoutVars>
          <dgm:chMax val="0"/>
          <dgm:chPref val="0"/>
        </dgm:presLayoutVars>
      </dgm:prSet>
      <dgm:spPr/>
    </dgm:pt>
    <dgm:pt modelId="{132AE708-01BB-4E67-BFE4-3090E50CD466}" type="pres">
      <dgm:prSet presAssocID="{EF130DC9-655A-4606-8D17-E05CCEA5C80C}" presName="sibTrans" presStyleCnt="0"/>
      <dgm:spPr/>
    </dgm:pt>
    <dgm:pt modelId="{4E417AAC-3EF7-4654-9D4C-E22716DE23E9}" type="pres">
      <dgm:prSet presAssocID="{6E847A2C-FCEA-432B-B1E8-513E4C76D598}" presName="compNode" presStyleCnt="0"/>
      <dgm:spPr/>
    </dgm:pt>
    <dgm:pt modelId="{87C0A250-7E11-4C81-87B9-44B302EFD576}" type="pres">
      <dgm:prSet presAssocID="{6E847A2C-FCEA-432B-B1E8-513E4C76D598}" presName="bgRect" presStyleLbl="bgShp" presStyleIdx="2" presStyleCnt="4"/>
      <dgm:spPr/>
    </dgm:pt>
    <dgm:pt modelId="{DD72FEC2-12E0-4023-B9BC-E428FC584B31}" type="pres">
      <dgm:prSet presAssocID="{6E847A2C-FCEA-432B-B1E8-513E4C76D59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ning Tools"/>
        </a:ext>
      </dgm:extLst>
    </dgm:pt>
    <dgm:pt modelId="{B6ADC832-6075-48F6-8213-0AB6C0A220A1}" type="pres">
      <dgm:prSet presAssocID="{6E847A2C-FCEA-432B-B1E8-513E4C76D598}" presName="spaceRect" presStyleCnt="0"/>
      <dgm:spPr/>
    </dgm:pt>
    <dgm:pt modelId="{E89B075F-BF72-4BC6-AE49-0A63930CD726}" type="pres">
      <dgm:prSet presAssocID="{6E847A2C-FCEA-432B-B1E8-513E4C76D598}" presName="parTx" presStyleLbl="revTx" presStyleIdx="2" presStyleCnt="5">
        <dgm:presLayoutVars>
          <dgm:chMax val="0"/>
          <dgm:chPref val="0"/>
        </dgm:presLayoutVars>
      </dgm:prSet>
      <dgm:spPr/>
    </dgm:pt>
    <dgm:pt modelId="{6EBFEAA5-5975-46FB-9C6F-F728B7132841}" type="pres">
      <dgm:prSet presAssocID="{C55EFFCA-F422-4A9F-AC66-88EF68631764}" presName="sibTrans" presStyleCnt="0"/>
      <dgm:spPr/>
    </dgm:pt>
    <dgm:pt modelId="{A99E617E-DC2C-4A8E-9E83-9BD4F463D1E0}" type="pres">
      <dgm:prSet presAssocID="{B8A270F7-D30D-407B-935F-D833896B1987}" presName="compNode" presStyleCnt="0"/>
      <dgm:spPr/>
    </dgm:pt>
    <dgm:pt modelId="{5F578AF6-2A64-49C2-9DAE-9DCEE5EB05D9}" type="pres">
      <dgm:prSet presAssocID="{B8A270F7-D30D-407B-935F-D833896B1987}" presName="bgRect" presStyleLbl="bgShp" presStyleIdx="3" presStyleCnt="4"/>
      <dgm:spPr/>
    </dgm:pt>
    <dgm:pt modelId="{1B9D539E-E8E7-4347-A979-04A910C66147}" type="pres">
      <dgm:prSet presAssocID="{B8A270F7-D30D-407B-935F-D833896B198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46796D7-7868-4F6B-872B-8168E52DB95A}" type="pres">
      <dgm:prSet presAssocID="{B8A270F7-D30D-407B-935F-D833896B1987}" presName="spaceRect" presStyleCnt="0"/>
      <dgm:spPr/>
    </dgm:pt>
    <dgm:pt modelId="{B50C5265-7AEB-47F5-A1C6-B46BE5612A40}" type="pres">
      <dgm:prSet presAssocID="{B8A270F7-D30D-407B-935F-D833896B1987}" presName="parTx" presStyleLbl="revTx" presStyleIdx="3" presStyleCnt="5">
        <dgm:presLayoutVars>
          <dgm:chMax val="0"/>
          <dgm:chPref val="0"/>
        </dgm:presLayoutVars>
      </dgm:prSet>
      <dgm:spPr/>
    </dgm:pt>
    <dgm:pt modelId="{7EC609B3-55AB-41A6-9430-380EE840B2FF}" type="pres">
      <dgm:prSet presAssocID="{B8A270F7-D30D-407B-935F-D833896B1987}" presName="desTx" presStyleLbl="revTx" presStyleIdx="4" presStyleCnt="5">
        <dgm:presLayoutVars/>
      </dgm:prSet>
      <dgm:spPr/>
    </dgm:pt>
  </dgm:ptLst>
  <dgm:cxnLst>
    <dgm:cxn modelId="{C9ED8701-97B1-4F64-81DA-5F8E460FA5DA}" type="presOf" srcId="{813F57C5-EF5D-485B-AFA7-EFB774843E68}" destId="{7EC609B3-55AB-41A6-9430-380EE840B2FF}" srcOrd="0" destOrd="0" presId="urn:microsoft.com/office/officeart/2018/2/layout/IconVerticalSolidList"/>
    <dgm:cxn modelId="{83E5ED15-DCFA-4EF1-96E2-C2BF1A75B876}" type="presOf" srcId="{CD536155-3F72-41C7-A3D7-57325D8D59F5}" destId="{ED6CFA50-018F-49AC-8B76-D4EDE290E2E4}" srcOrd="0" destOrd="0" presId="urn:microsoft.com/office/officeart/2018/2/layout/IconVerticalSolidList"/>
    <dgm:cxn modelId="{DE5C245D-5870-415C-8FC2-04E626198889}" srcId="{B8A270F7-D30D-407B-935F-D833896B1987}" destId="{C89705DE-13A5-4084-BD8B-17D9411D85CF}" srcOrd="1" destOrd="0" parTransId="{9DE55395-E59E-409E-8B70-4F5B0CD609E0}" sibTransId="{F580D746-6D90-4B88-B9E5-5D39AF21B126}"/>
    <dgm:cxn modelId="{32F37942-A41B-4932-9BE2-4F483408F3B8}" type="presOf" srcId="{A55ED247-F6FD-4B56-8173-9072ACF4E2ED}" destId="{1CF3C599-ADFF-4E8A-926F-6A17E40EF5DD}" srcOrd="0" destOrd="0" presId="urn:microsoft.com/office/officeart/2018/2/layout/IconVerticalSolidList"/>
    <dgm:cxn modelId="{4A941845-CE46-41D9-9F2D-CD954642AE6F}" srcId="{A55ED247-F6FD-4B56-8173-9072ACF4E2ED}" destId="{55006170-6E69-41D6-8A5C-BAC9F4053747}" srcOrd="0" destOrd="0" parTransId="{0C68CDDD-1E37-4651-B8D5-BABCCC98B122}" sibTransId="{41904C04-3998-4ACD-87AA-7B4055D4B8AC}"/>
    <dgm:cxn modelId="{61E60F71-08E4-4A68-977D-CA807887A313}" srcId="{A55ED247-F6FD-4B56-8173-9072ACF4E2ED}" destId="{CD536155-3F72-41C7-A3D7-57325D8D59F5}" srcOrd="1" destOrd="0" parTransId="{377C7145-74B0-4898-8BDF-6DC6447CC2ED}" sibTransId="{EF130DC9-655A-4606-8D17-E05CCEA5C80C}"/>
    <dgm:cxn modelId="{BC88037C-3E22-4800-99AF-BE59A5D60219}" type="presOf" srcId="{55006170-6E69-41D6-8A5C-BAC9F4053747}" destId="{02C9C85E-A6DC-4CE9-934E-96EEE8A89AB3}" srcOrd="0" destOrd="0" presId="urn:microsoft.com/office/officeart/2018/2/layout/IconVerticalSolidList"/>
    <dgm:cxn modelId="{8FE70487-5EDA-46A2-B53B-BA6445A0425E}" type="presOf" srcId="{6E847A2C-FCEA-432B-B1E8-513E4C76D598}" destId="{E89B075F-BF72-4BC6-AE49-0A63930CD726}" srcOrd="0" destOrd="0" presId="urn:microsoft.com/office/officeart/2018/2/layout/IconVerticalSolidList"/>
    <dgm:cxn modelId="{138D9497-C262-4EE4-9FA1-B91DD59D9038}" type="presOf" srcId="{A1C867F9-508B-415B-A820-A112AE8F2639}" destId="{7EC609B3-55AB-41A6-9430-380EE840B2FF}" srcOrd="0" destOrd="3" presId="urn:microsoft.com/office/officeart/2018/2/layout/IconVerticalSolidList"/>
    <dgm:cxn modelId="{C6C56FA3-5C15-46F4-B460-6FB435E9EC9A}" srcId="{A55ED247-F6FD-4B56-8173-9072ACF4E2ED}" destId="{6E847A2C-FCEA-432B-B1E8-513E4C76D598}" srcOrd="2" destOrd="0" parTransId="{1EDA1785-62E7-4C30-85F5-82DFAFA9C5CA}" sibTransId="{C55EFFCA-F422-4A9F-AC66-88EF68631764}"/>
    <dgm:cxn modelId="{9D3503B3-097C-40B4-9BF1-6C6E6CF4AF0D}" type="presOf" srcId="{F07A4A8A-CF46-4C82-BD20-1A1D6E82622E}" destId="{7EC609B3-55AB-41A6-9430-380EE840B2FF}" srcOrd="0" destOrd="2" presId="urn:microsoft.com/office/officeart/2018/2/layout/IconVerticalSolidList"/>
    <dgm:cxn modelId="{2C6DE4CF-176A-47B4-98C3-B9D3E0408136}" srcId="{A55ED247-F6FD-4B56-8173-9072ACF4E2ED}" destId="{B8A270F7-D30D-407B-935F-D833896B1987}" srcOrd="3" destOrd="0" parTransId="{7E71C64C-3487-4792-AA75-5AC461F19367}" sibTransId="{B471E449-E03D-4D0A-B9DE-C9EC1DB1CAE5}"/>
    <dgm:cxn modelId="{86A26FDC-AA1D-407E-8A64-1C3D215C3ADC}" type="presOf" srcId="{C89705DE-13A5-4084-BD8B-17D9411D85CF}" destId="{7EC609B3-55AB-41A6-9430-380EE840B2FF}" srcOrd="0" destOrd="1" presId="urn:microsoft.com/office/officeart/2018/2/layout/IconVerticalSolidList"/>
    <dgm:cxn modelId="{E05170E3-5FF7-42C8-B51B-7D7A2E6CF6B6}" srcId="{B8A270F7-D30D-407B-935F-D833896B1987}" destId="{813F57C5-EF5D-485B-AFA7-EFB774843E68}" srcOrd="0" destOrd="0" parTransId="{C1AFABEE-B7B5-4C3B-AC37-A95443BD4F60}" sibTransId="{21491236-3D5F-4624-BB61-5927FD4AA6DE}"/>
    <dgm:cxn modelId="{31C681EA-B610-469B-82A9-2541EAE7F7B0}" type="presOf" srcId="{B8A270F7-D30D-407B-935F-D833896B1987}" destId="{B50C5265-7AEB-47F5-A1C6-B46BE5612A40}" srcOrd="0" destOrd="0" presId="urn:microsoft.com/office/officeart/2018/2/layout/IconVerticalSolidList"/>
    <dgm:cxn modelId="{C18F45F0-C022-4805-AB76-8203232B781A}" srcId="{B8A270F7-D30D-407B-935F-D833896B1987}" destId="{A1C867F9-508B-415B-A820-A112AE8F2639}" srcOrd="3" destOrd="0" parTransId="{328EEA1A-7018-45AE-87C5-AB86BB353A30}" sibTransId="{F9CFE854-1388-41F9-A8D6-F5595CFD254C}"/>
    <dgm:cxn modelId="{52EB92F7-2923-4D5E-9698-4CEC6C283FA7}" srcId="{B8A270F7-D30D-407B-935F-D833896B1987}" destId="{F07A4A8A-CF46-4C82-BD20-1A1D6E82622E}" srcOrd="2" destOrd="0" parTransId="{CEEC826B-6E5D-4F45-8C2D-6C3F618F02E7}" sibTransId="{A222883E-A03B-4DDC-9A68-0FE78D11D288}"/>
    <dgm:cxn modelId="{F74558A1-31AC-40F4-BCEE-A0448A245C0F}" type="presParOf" srcId="{1CF3C599-ADFF-4E8A-926F-6A17E40EF5DD}" destId="{5427F6C9-E5EB-4283-A24B-9C563DE8B912}" srcOrd="0" destOrd="0" presId="urn:microsoft.com/office/officeart/2018/2/layout/IconVerticalSolidList"/>
    <dgm:cxn modelId="{1071D023-3B73-46F2-A0DD-330FCF91E57D}" type="presParOf" srcId="{5427F6C9-E5EB-4283-A24B-9C563DE8B912}" destId="{B600C535-B3E7-43A0-BCBB-78930CD20C52}" srcOrd="0" destOrd="0" presId="urn:microsoft.com/office/officeart/2018/2/layout/IconVerticalSolidList"/>
    <dgm:cxn modelId="{CF245245-6909-4C34-A28B-9DBD715105BC}" type="presParOf" srcId="{5427F6C9-E5EB-4283-A24B-9C563DE8B912}" destId="{CF68BEE2-BEFD-4145-88B7-2039E9446CC3}" srcOrd="1" destOrd="0" presId="urn:microsoft.com/office/officeart/2018/2/layout/IconVerticalSolidList"/>
    <dgm:cxn modelId="{626B14FD-7CF1-4B05-B3EF-B306D86DB73E}" type="presParOf" srcId="{5427F6C9-E5EB-4283-A24B-9C563DE8B912}" destId="{77C3DD80-CD2B-4A5E-B75D-D85727895F96}" srcOrd="2" destOrd="0" presId="urn:microsoft.com/office/officeart/2018/2/layout/IconVerticalSolidList"/>
    <dgm:cxn modelId="{AFB418C6-767B-4D50-B924-0B77748EA5C7}" type="presParOf" srcId="{5427F6C9-E5EB-4283-A24B-9C563DE8B912}" destId="{02C9C85E-A6DC-4CE9-934E-96EEE8A89AB3}" srcOrd="3" destOrd="0" presId="urn:microsoft.com/office/officeart/2018/2/layout/IconVerticalSolidList"/>
    <dgm:cxn modelId="{E35C9F6E-3657-4CD7-8535-AD4E352909DD}" type="presParOf" srcId="{1CF3C599-ADFF-4E8A-926F-6A17E40EF5DD}" destId="{F12564A5-5A15-477E-9649-18D4F0825BC1}" srcOrd="1" destOrd="0" presId="urn:microsoft.com/office/officeart/2018/2/layout/IconVerticalSolidList"/>
    <dgm:cxn modelId="{5731883B-45E8-46A8-BAFF-EF24D58C1FF3}" type="presParOf" srcId="{1CF3C599-ADFF-4E8A-926F-6A17E40EF5DD}" destId="{BBD113FC-7BEC-4484-8619-C7CD197E4DBE}" srcOrd="2" destOrd="0" presId="urn:microsoft.com/office/officeart/2018/2/layout/IconVerticalSolidList"/>
    <dgm:cxn modelId="{5EB29346-E756-46A7-954E-5AD4AC54D9FA}" type="presParOf" srcId="{BBD113FC-7BEC-4484-8619-C7CD197E4DBE}" destId="{52B65031-46FA-4D03-B84B-0DDFB0ECBAD6}" srcOrd="0" destOrd="0" presId="urn:microsoft.com/office/officeart/2018/2/layout/IconVerticalSolidList"/>
    <dgm:cxn modelId="{C8FA7806-16D5-4F99-A654-969E72437760}" type="presParOf" srcId="{BBD113FC-7BEC-4484-8619-C7CD197E4DBE}" destId="{529E0B40-5D86-4B21-844D-A0304AEF958C}" srcOrd="1" destOrd="0" presId="urn:microsoft.com/office/officeart/2018/2/layout/IconVerticalSolidList"/>
    <dgm:cxn modelId="{9A395888-28E2-4137-96C6-FB54695FCACA}" type="presParOf" srcId="{BBD113FC-7BEC-4484-8619-C7CD197E4DBE}" destId="{B5AA056F-2272-4B4B-8373-721634004B45}" srcOrd="2" destOrd="0" presId="urn:microsoft.com/office/officeart/2018/2/layout/IconVerticalSolidList"/>
    <dgm:cxn modelId="{18D028E9-D0D0-4519-919E-8EAC5FB727FA}" type="presParOf" srcId="{BBD113FC-7BEC-4484-8619-C7CD197E4DBE}" destId="{ED6CFA50-018F-49AC-8B76-D4EDE290E2E4}" srcOrd="3" destOrd="0" presId="urn:microsoft.com/office/officeart/2018/2/layout/IconVerticalSolidList"/>
    <dgm:cxn modelId="{463610C5-8642-46D4-A7DF-54DDE22D7FB7}" type="presParOf" srcId="{1CF3C599-ADFF-4E8A-926F-6A17E40EF5DD}" destId="{132AE708-01BB-4E67-BFE4-3090E50CD466}" srcOrd="3" destOrd="0" presId="urn:microsoft.com/office/officeart/2018/2/layout/IconVerticalSolidList"/>
    <dgm:cxn modelId="{F890152D-141C-4C4C-AE30-DA26936A098B}" type="presParOf" srcId="{1CF3C599-ADFF-4E8A-926F-6A17E40EF5DD}" destId="{4E417AAC-3EF7-4654-9D4C-E22716DE23E9}" srcOrd="4" destOrd="0" presId="urn:microsoft.com/office/officeart/2018/2/layout/IconVerticalSolidList"/>
    <dgm:cxn modelId="{7F551096-BBCB-413B-B645-4311D6D46A78}" type="presParOf" srcId="{4E417AAC-3EF7-4654-9D4C-E22716DE23E9}" destId="{87C0A250-7E11-4C81-87B9-44B302EFD576}" srcOrd="0" destOrd="0" presId="urn:microsoft.com/office/officeart/2018/2/layout/IconVerticalSolidList"/>
    <dgm:cxn modelId="{38902EB9-53CE-4FDF-A762-07E34E807E83}" type="presParOf" srcId="{4E417AAC-3EF7-4654-9D4C-E22716DE23E9}" destId="{DD72FEC2-12E0-4023-B9BC-E428FC584B31}" srcOrd="1" destOrd="0" presId="urn:microsoft.com/office/officeart/2018/2/layout/IconVerticalSolidList"/>
    <dgm:cxn modelId="{922BDD42-3A3D-49C0-92AA-E608F9323FF0}" type="presParOf" srcId="{4E417AAC-3EF7-4654-9D4C-E22716DE23E9}" destId="{B6ADC832-6075-48F6-8213-0AB6C0A220A1}" srcOrd="2" destOrd="0" presId="urn:microsoft.com/office/officeart/2018/2/layout/IconVerticalSolidList"/>
    <dgm:cxn modelId="{F80DBC00-E81C-4EB6-901A-0BE4A92DA8B8}" type="presParOf" srcId="{4E417AAC-3EF7-4654-9D4C-E22716DE23E9}" destId="{E89B075F-BF72-4BC6-AE49-0A63930CD726}" srcOrd="3" destOrd="0" presId="urn:microsoft.com/office/officeart/2018/2/layout/IconVerticalSolidList"/>
    <dgm:cxn modelId="{3520F5CE-B897-4F61-B097-80245FDF88BA}" type="presParOf" srcId="{1CF3C599-ADFF-4E8A-926F-6A17E40EF5DD}" destId="{6EBFEAA5-5975-46FB-9C6F-F728B7132841}" srcOrd="5" destOrd="0" presId="urn:microsoft.com/office/officeart/2018/2/layout/IconVerticalSolidList"/>
    <dgm:cxn modelId="{8DED42A3-768E-4118-BB32-FFACB8766627}" type="presParOf" srcId="{1CF3C599-ADFF-4E8A-926F-6A17E40EF5DD}" destId="{A99E617E-DC2C-4A8E-9E83-9BD4F463D1E0}" srcOrd="6" destOrd="0" presId="urn:microsoft.com/office/officeart/2018/2/layout/IconVerticalSolidList"/>
    <dgm:cxn modelId="{0FC254F4-4263-4E13-8E06-89E4DE07E108}" type="presParOf" srcId="{A99E617E-DC2C-4A8E-9E83-9BD4F463D1E0}" destId="{5F578AF6-2A64-49C2-9DAE-9DCEE5EB05D9}" srcOrd="0" destOrd="0" presId="urn:microsoft.com/office/officeart/2018/2/layout/IconVerticalSolidList"/>
    <dgm:cxn modelId="{587E5F73-2493-4611-880C-1C5E403539BC}" type="presParOf" srcId="{A99E617E-DC2C-4A8E-9E83-9BD4F463D1E0}" destId="{1B9D539E-E8E7-4347-A979-04A910C66147}" srcOrd="1" destOrd="0" presId="urn:microsoft.com/office/officeart/2018/2/layout/IconVerticalSolidList"/>
    <dgm:cxn modelId="{2DC94ACB-1157-4794-8ACF-C38EE57C99AF}" type="presParOf" srcId="{A99E617E-DC2C-4A8E-9E83-9BD4F463D1E0}" destId="{146796D7-7868-4F6B-872B-8168E52DB95A}" srcOrd="2" destOrd="0" presId="urn:microsoft.com/office/officeart/2018/2/layout/IconVerticalSolidList"/>
    <dgm:cxn modelId="{C3A256A0-E198-46B2-A1A5-034C840891E7}" type="presParOf" srcId="{A99E617E-DC2C-4A8E-9E83-9BD4F463D1E0}" destId="{B50C5265-7AEB-47F5-A1C6-B46BE5612A40}" srcOrd="3" destOrd="0" presId="urn:microsoft.com/office/officeart/2018/2/layout/IconVerticalSolidList"/>
    <dgm:cxn modelId="{3F177CA5-A2C1-4D90-8A18-95822C38E1DB}" type="presParOf" srcId="{A99E617E-DC2C-4A8E-9E83-9BD4F463D1E0}" destId="{7EC609B3-55AB-41A6-9430-380EE840B2F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CD559B-09E0-477D-A356-E855ABFF1FA4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7CCC17E-24FD-48EA-8474-7BC5619B9AED}">
      <dgm:prSet/>
      <dgm:spPr/>
      <dgm:t>
        <a:bodyPr/>
        <a:lstStyle/>
        <a:p>
          <a:r>
            <a:rPr lang="en-US"/>
            <a:t>Benefits of using a broker</a:t>
          </a:r>
        </a:p>
      </dgm:t>
    </dgm:pt>
    <dgm:pt modelId="{51B992FC-E7C1-460E-AF3A-DB2CD91EB0CD}" type="parTrans" cxnId="{07F59293-6D8D-4F7E-8044-51EC4B26B696}">
      <dgm:prSet/>
      <dgm:spPr/>
      <dgm:t>
        <a:bodyPr/>
        <a:lstStyle/>
        <a:p>
          <a:endParaRPr lang="en-US"/>
        </a:p>
      </dgm:t>
    </dgm:pt>
    <dgm:pt modelId="{F80344D0-CB59-496F-BDE9-2BA927528120}" type="sibTrans" cxnId="{07F59293-6D8D-4F7E-8044-51EC4B26B696}">
      <dgm:prSet/>
      <dgm:spPr/>
      <dgm:t>
        <a:bodyPr/>
        <a:lstStyle/>
        <a:p>
          <a:endParaRPr lang="en-US"/>
        </a:p>
      </dgm:t>
    </dgm:pt>
    <dgm:pt modelId="{E744A9D4-36F5-40DD-9E9D-7D5A920B0221}">
      <dgm:prSet/>
      <dgm:spPr/>
      <dgm:t>
        <a:bodyPr/>
        <a:lstStyle/>
        <a:p>
          <a:r>
            <a:rPr lang="en-US"/>
            <a:t>Industry Knowledge</a:t>
          </a:r>
        </a:p>
      </dgm:t>
    </dgm:pt>
    <dgm:pt modelId="{C4312357-BD03-4C50-8CDC-2CE4DB9EC185}" type="parTrans" cxnId="{719D080C-7B2F-453D-90BF-EF7ABFA9CE50}">
      <dgm:prSet/>
      <dgm:spPr/>
      <dgm:t>
        <a:bodyPr/>
        <a:lstStyle/>
        <a:p>
          <a:endParaRPr lang="en-US"/>
        </a:p>
      </dgm:t>
    </dgm:pt>
    <dgm:pt modelId="{91FD2007-8E88-418D-817A-10401B0BD419}" type="sibTrans" cxnId="{719D080C-7B2F-453D-90BF-EF7ABFA9CE50}">
      <dgm:prSet/>
      <dgm:spPr/>
      <dgm:t>
        <a:bodyPr/>
        <a:lstStyle/>
        <a:p>
          <a:endParaRPr lang="en-US"/>
        </a:p>
      </dgm:t>
    </dgm:pt>
    <dgm:pt modelId="{38535DAB-D26B-4D36-BE34-062D44AE42C0}">
      <dgm:prSet/>
      <dgm:spPr/>
      <dgm:t>
        <a:bodyPr/>
        <a:lstStyle/>
        <a:p>
          <a:r>
            <a:rPr lang="en-US"/>
            <a:t>Risk Assessment</a:t>
          </a:r>
        </a:p>
      </dgm:t>
    </dgm:pt>
    <dgm:pt modelId="{8B2B2B19-4ED7-4539-B171-93EA6AB6F64B}" type="parTrans" cxnId="{D47F7ADB-FE8D-4F05-B506-D52CA59846CB}">
      <dgm:prSet/>
      <dgm:spPr/>
      <dgm:t>
        <a:bodyPr/>
        <a:lstStyle/>
        <a:p>
          <a:endParaRPr lang="en-US"/>
        </a:p>
      </dgm:t>
    </dgm:pt>
    <dgm:pt modelId="{1A208F71-ABC8-4530-A117-B244049706EB}" type="sibTrans" cxnId="{D47F7ADB-FE8D-4F05-B506-D52CA59846CB}">
      <dgm:prSet/>
      <dgm:spPr/>
      <dgm:t>
        <a:bodyPr/>
        <a:lstStyle/>
        <a:p>
          <a:endParaRPr lang="en-US"/>
        </a:p>
      </dgm:t>
    </dgm:pt>
    <dgm:pt modelId="{1393CAD3-FC80-4E84-AB54-21833A8084F7}">
      <dgm:prSet/>
      <dgm:spPr/>
      <dgm:t>
        <a:bodyPr/>
        <a:lstStyle/>
        <a:p>
          <a:r>
            <a:rPr lang="en-US"/>
            <a:t>Tools for risk management</a:t>
          </a:r>
        </a:p>
      </dgm:t>
    </dgm:pt>
    <dgm:pt modelId="{69304FEC-9A22-4475-9293-BF582151DF50}" type="parTrans" cxnId="{30DC72B3-601B-419B-AFA5-D4480AF0D8F4}">
      <dgm:prSet/>
      <dgm:spPr/>
      <dgm:t>
        <a:bodyPr/>
        <a:lstStyle/>
        <a:p>
          <a:endParaRPr lang="en-US"/>
        </a:p>
      </dgm:t>
    </dgm:pt>
    <dgm:pt modelId="{2BE0FF8B-0387-4049-BF36-9A0ED8449FB3}" type="sibTrans" cxnId="{30DC72B3-601B-419B-AFA5-D4480AF0D8F4}">
      <dgm:prSet/>
      <dgm:spPr/>
      <dgm:t>
        <a:bodyPr/>
        <a:lstStyle/>
        <a:p>
          <a:endParaRPr lang="en-US"/>
        </a:p>
      </dgm:t>
    </dgm:pt>
    <dgm:pt modelId="{F0806139-D0A2-426C-8D73-00F791691227}">
      <dgm:prSet/>
      <dgm:spPr/>
      <dgm:t>
        <a:bodyPr/>
        <a:lstStyle/>
        <a:p>
          <a:r>
            <a:rPr lang="en-US"/>
            <a:t>Access to multiple insurance options</a:t>
          </a:r>
        </a:p>
      </dgm:t>
    </dgm:pt>
    <dgm:pt modelId="{87135527-1453-4B7B-AB57-85EC80B98983}" type="parTrans" cxnId="{7AD14CA4-FDBB-48BC-89AC-1E7CAEF20FA7}">
      <dgm:prSet/>
      <dgm:spPr/>
      <dgm:t>
        <a:bodyPr/>
        <a:lstStyle/>
        <a:p>
          <a:endParaRPr lang="en-US"/>
        </a:p>
      </dgm:t>
    </dgm:pt>
    <dgm:pt modelId="{A1D64C28-3E90-45C8-A817-7CA974354658}" type="sibTrans" cxnId="{7AD14CA4-FDBB-48BC-89AC-1E7CAEF20FA7}">
      <dgm:prSet/>
      <dgm:spPr/>
      <dgm:t>
        <a:bodyPr/>
        <a:lstStyle/>
        <a:p>
          <a:endParaRPr lang="en-US"/>
        </a:p>
      </dgm:t>
    </dgm:pt>
    <dgm:pt modelId="{8AC2744B-C3D0-41B1-B005-29BE21CBE1C7}">
      <dgm:prSet/>
      <dgm:spPr/>
      <dgm:t>
        <a:bodyPr/>
        <a:lstStyle/>
        <a:p>
          <a:r>
            <a:rPr lang="en-US"/>
            <a:t>Some markets are only accessible through a licensed agent</a:t>
          </a:r>
        </a:p>
      </dgm:t>
    </dgm:pt>
    <dgm:pt modelId="{5965A5BE-E76F-4A67-ABCE-AA63068B0015}" type="parTrans" cxnId="{ED0B9427-5479-45FA-8EB2-691ED9223AAA}">
      <dgm:prSet/>
      <dgm:spPr/>
      <dgm:t>
        <a:bodyPr/>
        <a:lstStyle/>
        <a:p>
          <a:endParaRPr lang="en-US"/>
        </a:p>
      </dgm:t>
    </dgm:pt>
    <dgm:pt modelId="{92B6AA02-F68D-491D-B191-4AEBD3A0D6FB}" type="sibTrans" cxnId="{ED0B9427-5479-45FA-8EB2-691ED9223AAA}">
      <dgm:prSet/>
      <dgm:spPr/>
      <dgm:t>
        <a:bodyPr/>
        <a:lstStyle/>
        <a:p>
          <a:endParaRPr lang="en-US"/>
        </a:p>
      </dgm:t>
    </dgm:pt>
    <dgm:pt modelId="{201A3AB9-1E99-4EFE-9C09-EA5C9D6B72D5}" type="pres">
      <dgm:prSet presAssocID="{FACD559B-09E0-477D-A356-E855ABFF1FA4}" presName="linear" presStyleCnt="0">
        <dgm:presLayoutVars>
          <dgm:dir/>
          <dgm:animLvl val="lvl"/>
          <dgm:resizeHandles val="exact"/>
        </dgm:presLayoutVars>
      </dgm:prSet>
      <dgm:spPr/>
    </dgm:pt>
    <dgm:pt modelId="{7ECB4978-675E-45F2-80D9-2A7AC1EE94FB}" type="pres">
      <dgm:prSet presAssocID="{E7CCC17E-24FD-48EA-8474-7BC5619B9AED}" presName="parentLin" presStyleCnt="0"/>
      <dgm:spPr/>
    </dgm:pt>
    <dgm:pt modelId="{F4771504-1D5D-444F-8F9A-F3DC02CCE4E2}" type="pres">
      <dgm:prSet presAssocID="{E7CCC17E-24FD-48EA-8474-7BC5619B9AED}" presName="parentLeftMargin" presStyleLbl="node1" presStyleIdx="0" presStyleCnt="5"/>
      <dgm:spPr/>
    </dgm:pt>
    <dgm:pt modelId="{74BB6DFE-10E4-44DE-8360-30A621AC6223}" type="pres">
      <dgm:prSet presAssocID="{E7CCC17E-24FD-48EA-8474-7BC5619B9AE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04A856A-CBAA-4A7B-8B2A-0C7DA61254BA}" type="pres">
      <dgm:prSet presAssocID="{E7CCC17E-24FD-48EA-8474-7BC5619B9AED}" presName="negativeSpace" presStyleCnt="0"/>
      <dgm:spPr/>
    </dgm:pt>
    <dgm:pt modelId="{22E3AA93-E853-4D6E-8B45-296A5E4F76A0}" type="pres">
      <dgm:prSet presAssocID="{E7CCC17E-24FD-48EA-8474-7BC5619B9AED}" presName="childText" presStyleLbl="conFgAcc1" presStyleIdx="0" presStyleCnt="5">
        <dgm:presLayoutVars>
          <dgm:bulletEnabled val="1"/>
        </dgm:presLayoutVars>
      </dgm:prSet>
      <dgm:spPr/>
    </dgm:pt>
    <dgm:pt modelId="{8A8E6D80-F197-4566-938B-BF662BAD1E6F}" type="pres">
      <dgm:prSet presAssocID="{F80344D0-CB59-496F-BDE9-2BA927528120}" presName="spaceBetweenRectangles" presStyleCnt="0"/>
      <dgm:spPr/>
    </dgm:pt>
    <dgm:pt modelId="{9D76C6BA-FC1C-4A0A-9E5B-123C89A1CA92}" type="pres">
      <dgm:prSet presAssocID="{E744A9D4-36F5-40DD-9E9D-7D5A920B0221}" presName="parentLin" presStyleCnt="0"/>
      <dgm:spPr/>
    </dgm:pt>
    <dgm:pt modelId="{3AC94AA8-767D-4EAA-99C0-7C588A380A38}" type="pres">
      <dgm:prSet presAssocID="{E744A9D4-36F5-40DD-9E9D-7D5A920B0221}" presName="parentLeftMargin" presStyleLbl="node1" presStyleIdx="0" presStyleCnt="5"/>
      <dgm:spPr/>
    </dgm:pt>
    <dgm:pt modelId="{1AEFDC69-45C9-4721-85BE-AB1824C8B2A2}" type="pres">
      <dgm:prSet presAssocID="{E744A9D4-36F5-40DD-9E9D-7D5A920B022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A3A9F8C-35B3-43AE-BF79-0524CCF21F11}" type="pres">
      <dgm:prSet presAssocID="{E744A9D4-36F5-40DD-9E9D-7D5A920B0221}" presName="negativeSpace" presStyleCnt="0"/>
      <dgm:spPr/>
    </dgm:pt>
    <dgm:pt modelId="{4F1D33B8-0150-47FB-A6E9-C1D4AA62706C}" type="pres">
      <dgm:prSet presAssocID="{E744A9D4-36F5-40DD-9E9D-7D5A920B0221}" presName="childText" presStyleLbl="conFgAcc1" presStyleIdx="1" presStyleCnt="5">
        <dgm:presLayoutVars>
          <dgm:bulletEnabled val="1"/>
        </dgm:presLayoutVars>
      </dgm:prSet>
      <dgm:spPr/>
    </dgm:pt>
    <dgm:pt modelId="{7DABA63D-9F18-4E1A-8E7C-04FBF8E1A522}" type="pres">
      <dgm:prSet presAssocID="{91FD2007-8E88-418D-817A-10401B0BD419}" presName="spaceBetweenRectangles" presStyleCnt="0"/>
      <dgm:spPr/>
    </dgm:pt>
    <dgm:pt modelId="{9209897D-893B-4051-B74D-198B42074903}" type="pres">
      <dgm:prSet presAssocID="{38535DAB-D26B-4D36-BE34-062D44AE42C0}" presName="parentLin" presStyleCnt="0"/>
      <dgm:spPr/>
    </dgm:pt>
    <dgm:pt modelId="{DC5104E3-3885-4D05-B680-08DAD9FE1E35}" type="pres">
      <dgm:prSet presAssocID="{38535DAB-D26B-4D36-BE34-062D44AE42C0}" presName="parentLeftMargin" presStyleLbl="node1" presStyleIdx="1" presStyleCnt="5"/>
      <dgm:spPr/>
    </dgm:pt>
    <dgm:pt modelId="{3616607C-C846-40A1-B0F2-934693C4611B}" type="pres">
      <dgm:prSet presAssocID="{38535DAB-D26B-4D36-BE34-062D44AE42C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87E90D8-389E-4648-AAAD-01DC0006054C}" type="pres">
      <dgm:prSet presAssocID="{38535DAB-D26B-4D36-BE34-062D44AE42C0}" presName="negativeSpace" presStyleCnt="0"/>
      <dgm:spPr/>
    </dgm:pt>
    <dgm:pt modelId="{F9FD98B6-715E-4B93-A973-D561E9507D8F}" type="pres">
      <dgm:prSet presAssocID="{38535DAB-D26B-4D36-BE34-062D44AE42C0}" presName="childText" presStyleLbl="conFgAcc1" presStyleIdx="2" presStyleCnt="5">
        <dgm:presLayoutVars>
          <dgm:bulletEnabled val="1"/>
        </dgm:presLayoutVars>
      </dgm:prSet>
      <dgm:spPr/>
    </dgm:pt>
    <dgm:pt modelId="{F9AE18E9-3319-4E5C-8968-D21BEE106F8C}" type="pres">
      <dgm:prSet presAssocID="{1A208F71-ABC8-4530-A117-B244049706EB}" presName="spaceBetweenRectangles" presStyleCnt="0"/>
      <dgm:spPr/>
    </dgm:pt>
    <dgm:pt modelId="{76172FF2-851D-49FD-9F1D-B7A4D8F7AAD6}" type="pres">
      <dgm:prSet presAssocID="{1393CAD3-FC80-4E84-AB54-21833A8084F7}" presName="parentLin" presStyleCnt="0"/>
      <dgm:spPr/>
    </dgm:pt>
    <dgm:pt modelId="{8424E852-AE32-4D69-8D2E-B1AEE0492D6E}" type="pres">
      <dgm:prSet presAssocID="{1393CAD3-FC80-4E84-AB54-21833A8084F7}" presName="parentLeftMargin" presStyleLbl="node1" presStyleIdx="2" presStyleCnt="5"/>
      <dgm:spPr/>
    </dgm:pt>
    <dgm:pt modelId="{E9C12971-9817-41FC-B615-4095E337B94E}" type="pres">
      <dgm:prSet presAssocID="{1393CAD3-FC80-4E84-AB54-21833A8084F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61BB73B-D6C5-4EFA-B664-ACAF23B094BB}" type="pres">
      <dgm:prSet presAssocID="{1393CAD3-FC80-4E84-AB54-21833A8084F7}" presName="negativeSpace" presStyleCnt="0"/>
      <dgm:spPr/>
    </dgm:pt>
    <dgm:pt modelId="{82BCC9B8-AEBF-467C-B3C1-95BD10EB29EC}" type="pres">
      <dgm:prSet presAssocID="{1393CAD3-FC80-4E84-AB54-21833A8084F7}" presName="childText" presStyleLbl="conFgAcc1" presStyleIdx="3" presStyleCnt="5">
        <dgm:presLayoutVars>
          <dgm:bulletEnabled val="1"/>
        </dgm:presLayoutVars>
      </dgm:prSet>
      <dgm:spPr/>
    </dgm:pt>
    <dgm:pt modelId="{5B915173-1C04-4603-9B60-0A6B209E95A4}" type="pres">
      <dgm:prSet presAssocID="{2BE0FF8B-0387-4049-BF36-9A0ED8449FB3}" presName="spaceBetweenRectangles" presStyleCnt="0"/>
      <dgm:spPr/>
    </dgm:pt>
    <dgm:pt modelId="{019FD6CF-E8CB-48EA-BF1D-F84316C243CE}" type="pres">
      <dgm:prSet presAssocID="{F0806139-D0A2-426C-8D73-00F791691227}" presName="parentLin" presStyleCnt="0"/>
      <dgm:spPr/>
    </dgm:pt>
    <dgm:pt modelId="{D1D9DE74-1A82-48DC-B63B-F6BBAFD07FB3}" type="pres">
      <dgm:prSet presAssocID="{F0806139-D0A2-426C-8D73-00F791691227}" presName="parentLeftMargin" presStyleLbl="node1" presStyleIdx="3" presStyleCnt="5"/>
      <dgm:spPr/>
    </dgm:pt>
    <dgm:pt modelId="{265BE70E-ED0E-4C18-8E14-591BB2B96434}" type="pres">
      <dgm:prSet presAssocID="{F0806139-D0A2-426C-8D73-00F79169122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BE6B5B3A-C025-4A4A-9024-2D9893E96D81}" type="pres">
      <dgm:prSet presAssocID="{F0806139-D0A2-426C-8D73-00F791691227}" presName="negativeSpace" presStyleCnt="0"/>
      <dgm:spPr/>
    </dgm:pt>
    <dgm:pt modelId="{5A7D135A-C877-4F2C-A314-680F2030F0CC}" type="pres">
      <dgm:prSet presAssocID="{F0806139-D0A2-426C-8D73-00F79169122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19D080C-7B2F-453D-90BF-EF7ABFA9CE50}" srcId="{FACD559B-09E0-477D-A356-E855ABFF1FA4}" destId="{E744A9D4-36F5-40DD-9E9D-7D5A920B0221}" srcOrd="1" destOrd="0" parTransId="{C4312357-BD03-4C50-8CDC-2CE4DB9EC185}" sibTransId="{91FD2007-8E88-418D-817A-10401B0BD419}"/>
    <dgm:cxn modelId="{ED0B9427-5479-45FA-8EB2-691ED9223AAA}" srcId="{F0806139-D0A2-426C-8D73-00F791691227}" destId="{8AC2744B-C3D0-41B1-B005-29BE21CBE1C7}" srcOrd="0" destOrd="0" parTransId="{5965A5BE-E76F-4A67-ABCE-AA63068B0015}" sibTransId="{92B6AA02-F68D-491D-B191-4AEBD3A0D6FB}"/>
    <dgm:cxn modelId="{B818882F-8173-47E0-9841-158E4407CBB0}" type="presOf" srcId="{38535DAB-D26B-4D36-BE34-062D44AE42C0}" destId="{DC5104E3-3885-4D05-B680-08DAD9FE1E35}" srcOrd="0" destOrd="0" presId="urn:microsoft.com/office/officeart/2005/8/layout/list1"/>
    <dgm:cxn modelId="{6D31FB40-293D-4EB8-87A2-DBC4B948E754}" type="presOf" srcId="{F0806139-D0A2-426C-8D73-00F791691227}" destId="{265BE70E-ED0E-4C18-8E14-591BB2B96434}" srcOrd="1" destOrd="0" presId="urn:microsoft.com/office/officeart/2005/8/layout/list1"/>
    <dgm:cxn modelId="{A9C96B5B-FA5D-4A0A-8A1F-F0DBFFFE8BF9}" type="presOf" srcId="{1393CAD3-FC80-4E84-AB54-21833A8084F7}" destId="{E9C12971-9817-41FC-B615-4095E337B94E}" srcOrd="1" destOrd="0" presId="urn:microsoft.com/office/officeart/2005/8/layout/list1"/>
    <dgm:cxn modelId="{A2CC884A-078A-45EF-829A-A85BD781B769}" type="presOf" srcId="{8AC2744B-C3D0-41B1-B005-29BE21CBE1C7}" destId="{5A7D135A-C877-4F2C-A314-680F2030F0CC}" srcOrd="0" destOrd="0" presId="urn:microsoft.com/office/officeart/2005/8/layout/list1"/>
    <dgm:cxn modelId="{6BAB6C6E-4C66-4981-A08B-CD6A9BD9B3A4}" type="presOf" srcId="{F0806139-D0A2-426C-8D73-00F791691227}" destId="{D1D9DE74-1A82-48DC-B63B-F6BBAFD07FB3}" srcOrd="0" destOrd="0" presId="urn:microsoft.com/office/officeart/2005/8/layout/list1"/>
    <dgm:cxn modelId="{91E8DD81-615E-44A3-8E11-311DC79874D2}" type="presOf" srcId="{E744A9D4-36F5-40DD-9E9D-7D5A920B0221}" destId="{3AC94AA8-767D-4EAA-99C0-7C588A380A38}" srcOrd="0" destOrd="0" presId="urn:microsoft.com/office/officeart/2005/8/layout/list1"/>
    <dgm:cxn modelId="{59E60B84-1B7E-413E-8FC4-EB2589D5B875}" type="presOf" srcId="{38535DAB-D26B-4D36-BE34-062D44AE42C0}" destId="{3616607C-C846-40A1-B0F2-934693C4611B}" srcOrd="1" destOrd="0" presId="urn:microsoft.com/office/officeart/2005/8/layout/list1"/>
    <dgm:cxn modelId="{78D88193-0B80-4FD1-86C8-77EE35D67360}" type="presOf" srcId="{E7CCC17E-24FD-48EA-8474-7BC5619B9AED}" destId="{F4771504-1D5D-444F-8F9A-F3DC02CCE4E2}" srcOrd="0" destOrd="0" presId="urn:microsoft.com/office/officeart/2005/8/layout/list1"/>
    <dgm:cxn modelId="{07F59293-6D8D-4F7E-8044-51EC4B26B696}" srcId="{FACD559B-09E0-477D-A356-E855ABFF1FA4}" destId="{E7CCC17E-24FD-48EA-8474-7BC5619B9AED}" srcOrd="0" destOrd="0" parTransId="{51B992FC-E7C1-460E-AF3A-DB2CD91EB0CD}" sibTransId="{F80344D0-CB59-496F-BDE9-2BA927528120}"/>
    <dgm:cxn modelId="{7AD14CA4-FDBB-48BC-89AC-1E7CAEF20FA7}" srcId="{FACD559B-09E0-477D-A356-E855ABFF1FA4}" destId="{F0806139-D0A2-426C-8D73-00F791691227}" srcOrd="4" destOrd="0" parTransId="{87135527-1453-4B7B-AB57-85EC80B98983}" sibTransId="{A1D64C28-3E90-45C8-A817-7CA974354658}"/>
    <dgm:cxn modelId="{30DC72B3-601B-419B-AFA5-D4480AF0D8F4}" srcId="{FACD559B-09E0-477D-A356-E855ABFF1FA4}" destId="{1393CAD3-FC80-4E84-AB54-21833A8084F7}" srcOrd="3" destOrd="0" parTransId="{69304FEC-9A22-4475-9293-BF582151DF50}" sibTransId="{2BE0FF8B-0387-4049-BF36-9A0ED8449FB3}"/>
    <dgm:cxn modelId="{BBD3CFB8-58DF-4A71-A00D-CF74600477BA}" type="presOf" srcId="{E7CCC17E-24FD-48EA-8474-7BC5619B9AED}" destId="{74BB6DFE-10E4-44DE-8360-30A621AC6223}" srcOrd="1" destOrd="0" presId="urn:microsoft.com/office/officeart/2005/8/layout/list1"/>
    <dgm:cxn modelId="{A13AEDBB-0473-49E9-A0C7-9C6EC422C9B2}" type="presOf" srcId="{E744A9D4-36F5-40DD-9E9D-7D5A920B0221}" destId="{1AEFDC69-45C9-4721-85BE-AB1824C8B2A2}" srcOrd="1" destOrd="0" presId="urn:microsoft.com/office/officeart/2005/8/layout/list1"/>
    <dgm:cxn modelId="{D47F7ADB-FE8D-4F05-B506-D52CA59846CB}" srcId="{FACD559B-09E0-477D-A356-E855ABFF1FA4}" destId="{38535DAB-D26B-4D36-BE34-062D44AE42C0}" srcOrd="2" destOrd="0" parTransId="{8B2B2B19-4ED7-4539-B171-93EA6AB6F64B}" sibTransId="{1A208F71-ABC8-4530-A117-B244049706EB}"/>
    <dgm:cxn modelId="{7A6E7FE0-EBCD-48BE-872E-8087A25C960B}" type="presOf" srcId="{FACD559B-09E0-477D-A356-E855ABFF1FA4}" destId="{201A3AB9-1E99-4EFE-9C09-EA5C9D6B72D5}" srcOrd="0" destOrd="0" presId="urn:microsoft.com/office/officeart/2005/8/layout/list1"/>
    <dgm:cxn modelId="{D84EC1F3-A0B8-4D6C-9F9E-7EFB9644FEC0}" type="presOf" srcId="{1393CAD3-FC80-4E84-AB54-21833A8084F7}" destId="{8424E852-AE32-4D69-8D2E-B1AEE0492D6E}" srcOrd="0" destOrd="0" presId="urn:microsoft.com/office/officeart/2005/8/layout/list1"/>
    <dgm:cxn modelId="{72E5AEF9-EFD4-45EE-9F04-8C7EE684E091}" type="presParOf" srcId="{201A3AB9-1E99-4EFE-9C09-EA5C9D6B72D5}" destId="{7ECB4978-675E-45F2-80D9-2A7AC1EE94FB}" srcOrd="0" destOrd="0" presId="urn:microsoft.com/office/officeart/2005/8/layout/list1"/>
    <dgm:cxn modelId="{0491FDD1-64D3-444C-AF94-98EDFEE3895F}" type="presParOf" srcId="{7ECB4978-675E-45F2-80D9-2A7AC1EE94FB}" destId="{F4771504-1D5D-444F-8F9A-F3DC02CCE4E2}" srcOrd="0" destOrd="0" presId="urn:microsoft.com/office/officeart/2005/8/layout/list1"/>
    <dgm:cxn modelId="{4C7139CC-FF98-41B8-BE6D-B8044AF9FA3F}" type="presParOf" srcId="{7ECB4978-675E-45F2-80D9-2A7AC1EE94FB}" destId="{74BB6DFE-10E4-44DE-8360-30A621AC6223}" srcOrd="1" destOrd="0" presId="urn:microsoft.com/office/officeart/2005/8/layout/list1"/>
    <dgm:cxn modelId="{D31F2D2A-384F-423F-A1D3-91E5A619C109}" type="presParOf" srcId="{201A3AB9-1E99-4EFE-9C09-EA5C9D6B72D5}" destId="{104A856A-CBAA-4A7B-8B2A-0C7DA61254BA}" srcOrd="1" destOrd="0" presId="urn:microsoft.com/office/officeart/2005/8/layout/list1"/>
    <dgm:cxn modelId="{F10C33D4-032D-4DB0-A116-487610EF0034}" type="presParOf" srcId="{201A3AB9-1E99-4EFE-9C09-EA5C9D6B72D5}" destId="{22E3AA93-E853-4D6E-8B45-296A5E4F76A0}" srcOrd="2" destOrd="0" presId="urn:microsoft.com/office/officeart/2005/8/layout/list1"/>
    <dgm:cxn modelId="{6C987170-7B37-4AD7-9C90-3529A69019D8}" type="presParOf" srcId="{201A3AB9-1E99-4EFE-9C09-EA5C9D6B72D5}" destId="{8A8E6D80-F197-4566-938B-BF662BAD1E6F}" srcOrd="3" destOrd="0" presId="urn:microsoft.com/office/officeart/2005/8/layout/list1"/>
    <dgm:cxn modelId="{9633EB54-BC52-437E-B4D8-C29E512DC541}" type="presParOf" srcId="{201A3AB9-1E99-4EFE-9C09-EA5C9D6B72D5}" destId="{9D76C6BA-FC1C-4A0A-9E5B-123C89A1CA92}" srcOrd="4" destOrd="0" presId="urn:microsoft.com/office/officeart/2005/8/layout/list1"/>
    <dgm:cxn modelId="{543AEE44-76B2-4BC8-AD65-0ED70D13E4CF}" type="presParOf" srcId="{9D76C6BA-FC1C-4A0A-9E5B-123C89A1CA92}" destId="{3AC94AA8-767D-4EAA-99C0-7C588A380A38}" srcOrd="0" destOrd="0" presId="urn:microsoft.com/office/officeart/2005/8/layout/list1"/>
    <dgm:cxn modelId="{54677BEE-26EA-49FB-8BA7-55B562C15B80}" type="presParOf" srcId="{9D76C6BA-FC1C-4A0A-9E5B-123C89A1CA92}" destId="{1AEFDC69-45C9-4721-85BE-AB1824C8B2A2}" srcOrd="1" destOrd="0" presId="urn:microsoft.com/office/officeart/2005/8/layout/list1"/>
    <dgm:cxn modelId="{6613D088-5375-44EC-82DC-D97FB179F27A}" type="presParOf" srcId="{201A3AB9-1E99-4EFE-9C09-EA5C9D6B72D5}" destId="{3A3A9F8C-35B3-43AE-BF79-0524CCF21F11}" srcOrd="5" destOrd="0" presId="urn:microsoft.com/office/officeart/2005/8/layout/list1"/>
    <dgm:cxn modelId="{AEF0FDAB-19A5-4AEF-9335-C4BBFF19FE8F}" type="presParOf" srcId="{201A3AB9-1E99-4EFE-9C09-EA5C9D6B72D5}" destId="{4F1D33B8-0150-47FB-A6E9-C1D4AA62706C}" srcOrd="6" destOrd="0" presId="urn:microsoft.com/office/officeart/2005/8/layout/list1"/>
    <dgm:cxn modelId="{B8372E28-4B9C-4AF2-971F-6E0516A4F712}" type="presParOf" srcId="{201A3AB9-1E99-4EFE-9C09-EA5C9D6B72D5}" destId="{7DABA63D-9F18-4E1A-8E7C-04FBF8E1A522}" srcOrd="7" destOrd="0" presId="urn:microsoft.com/office/officeart/2005/8/layout/list1"/>
    <dgm:cxn modelId="{D2F93A34-B8A0-44D5-B388-36539EC100C3}" type="presParOf" srcId="{201A3AB9-1E99-4EFE-9C09-EA5C9D6B72D5}" destId="{9209897D-893B-4051-B74D-198B42074903}" srcOrd="8" destOrd="0" presId="urn:microsoft.com/office/officeart/2005/8/layout/list1"/>
    <dgm:cxn modelId="{9E1F87BB-A482-4D2F-B7BB-8BD5FB400B65}" type="presParOf" srcId="{9209897D-893B-4051-B74D-198B42074903}" destId="{DC5104E3-3885-4D05-B680-08DAD9FE1E35}" srcOrd="0" destOrd="0" presId="urn:microsoft.com/office/officeart/2005/8/layout/list1"/>
    <dgm:cxn modelId="{4AC11AC2-13BF-4F13-8F85-B3BA9C432A0D}" type="presParOf" srcId="{9209897D-893B-4051-B74D-198B42074903}" destId="{3616607C-C846-40A1-B0F2-934693C4611B}" srcOrd="1" destOrd="0" presId="urn:microsoft.com/office/officeart/2005/8/layout/list1"/>
    <dgm:cxn modelId="{6B04A9A4-8D99-4D3B-9EF5-A973FEB7E730}" type="presParOf" srcId="{201A3AB9-1E99-4EFE-9C09-EA5C9D6B72D5}" destId="{187E90D8-389E-4648-AAAD-01DC0006054C}" srcOrd="9" destOrd="0" presId="urn:microsoft.com/office/officeart/2005/8/layout/list1"/>
    <dgm:cxn modelId="{5F05111B-595B-428E-849C-98023C0ADE44}" type="presParOf" srcId="{201A3AB9-1E99-4EFE-9C09-EA5C9D6B72D5}" destId="{F9FD98B6-715E-4B93-A973-D561E9507D8F}" srcOrd="10" destOrd="0" presId="urn:microsoft.com/office/officeart/2005/8/layout/list1"/>
    <dgm:cxn modelId="{583ADB93-3478-42E4-8520-EBE73B55434B}" type="presParOf" srcId="{201A3AB9-1E99-4EFE-9C09-EA5C9D6B72D5}" destId="{F9AE18E9-3319-4E5C-8968-D21BEE106F8C}" srcOrd="11" destOrd="0" presId="urn:microsoft.com/office/officeart/2005/8/layout/list1"/>
    <dgm:cxn modelId="{F5A0F300-0410-46E9-B9CE-C01AA4D1BB37}" type="presParOf" srcId="{201A3AB9-1E99-4EFE-9C09-EA5C9D6B72D5}" destId="{76172FF2-851D-49FD-9F1D-B7A4D8F7AAD6}" srcOrd="12" destOrd="0" presId="urn:microsoft.com/office/officeart/2005/8/layout/list1"/>
    <dgm:cxn modelId="{921E7141-B038-4A2A-9BE0-CCE490F829E5}" type="presParOf" srcId="{76172FF2-851D-49FD-9F1D-B7A4D8F7AAD6}" destId="{8424E852-AE32-4D69-8D2E-B1AEE0492D6E}" srcOrd="0" destOrd="0" presId="urn:microsoft.com/office/officeart/2005/8/layout/list1"/>
    <dgm:cxn modelId="{BF30D5F7-C0C3-4626-9293-A4DE3DFA5BCF}" type="presParOf" srcId="{76172FF2-851D-49FD-9F1D-B7A4D8F7AAD6}" destId="{E9C12971-9817-41FC-B615-4095E337B94E}" srcOrd="1" destOrd="0" presId="urn:microsoft.com/office/officeart/2005/8/layout/list1"/>
    <dgm:cxn modelId="{5383A913-B7EF-4C04-996C-7BDFFD12E6FB}" type="presParOf" srcId="{201A3AB9-1E99-4EFE-9C09-EA5C9D6B72D5}" destId="{A61BB73B-D6C5-4EFA-B664-ACAF23B094BB}" srcOrd="13" destOrd="0" presId="urn:microsoft.com/office/officeart/2005/8/layout/list1"/>
    <dgm:cxn modelId="{56CEFF4A-B391-4FCD-812C-A0892B0E3793}" type="presParOf" srcId="{201A3AB9-1E99-4EFE-9C09-EA5C9D6B72D5}" destId="{82BCC9B8-AEBF-467C-B3C1-95BD10EB29EC}" srcOrd="14" destOrd="0" presId="urn:microsoft.com/office/officeart/2005/8/layout/list1"/>
    <dgm:cxn modelId="{5D3A9EBC-15B4-4C9B-84BF-FA7C208F66A0}" type="presParOf" srcId="{201A3AB9-1E99-4EFE-9C09-EA5C9D6B72D5}" destId="{5B915173-1C04-4603-9B60-0A6B209E95A4}" srcOrd="15" destOrd="0" presId="urn:microsoft.com/office/officeart/2005/8/layout/list1"/>
    <dgm:cxn modelId="{9D06B003-B396-4305-A517-CE622CDA136E}" type="presParOf" srcId="{201A3AB9-1E99-4EFE-9C09-EA5C9D6B72D5}" destId="{019FD6CF-E8CB-48EA-BF1D-F84316C243CE}" srcOrd="16" destOrd="0" presId="urn:microsoft.com/office/officeart/2005/8/layout/list1"/>
    <dgm:cxn modelId="{BA7A36E2-F63A-4081-BE99-0BCC92EC39BB}" type="presParOf" srcId="{019FD6CF-E8CB-48EA-BF1D-F84316C243CE}" destId="{D1D9DE74-1A82-48DC-B63B-F6BBAFD07FB3}" srcOrd="0" destOrd="0" presId="urn:microsoft.com/office/officeart/2005/8/layout/list1"/>
    <dgm:cxn modelId="{B9BAA3E6-0F32-4DE2-92C5-310F97661FD6}" type="presParOf" srcId="{019FD6CF-E8CB-48EA-BF1D-F84316C243CE}" destId="{265BE70E-ED0E-4C18-8E14-591BB2B96434}" srcOrd="1" destOrd="0" presId="urn:microsoft.com/office/officeart/2005/8/layout/list1"/>
    <dgm:cxn modelId="{5DFEC269-70FA-4148-94E9-94F8C5D0FF36}" type="presParOf" srcId="{201A3AB9-1E99-4EFE-9C09-EA5C9D6B72D5}" destId="{BE6B5B3A-C025-4A4A-9024-2D9893E96D81}" srcOrd="17" destOrd="0" presId="urn:microsoft.com/office/officeart/2005/8/layout/list1"/>
    <dgm:cxn modelId="{EB92486B-986F-4B52-BD22-C2406A201099}" type="presParOf" srcId="{201A3AB9-1E99-4EFE-9C09-EA5C9D6B72D5}" destId="{5A7D135A-C877-4F2C-A314-680F2030F0C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88F5EE6-C1F3-4A4C-825A-D92F149CC91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267D9EB-4E25-47D4-B6C5-2B8A98C19B67}">
      <dgm:prSet/>
      <dgm:spPr/>
      <dgm:t>
        <a:bodyPr/>
        <a:lstStyle/>
        <a:p>
          <a:r>
            <a:rPr lang="en-US" b="0" i="0" baseline="0"/>
            <a:t>How is your compensation structured?</a:t>
          </a:r>
          <a:endParaRPr lang="en-US"/>
        </a:p>
      </dgm:t>
    </dgm:pt>
    <dgm:pt modelId="{850B49C1-55B8-4F2F-974A-A5E86A1DA991}" type="parTrans" cxnId="{7622C8F6-F555-4747-8574-0557A3FD1441}">
      <dgm:prSet/>
      <dgm:spPr/>
      <dgm:t>
        <a:bodyPr/>
        <a:lstStyle/>
        <a:p>
          <a:endParaRPr lang="en-US"/>
        </a:p>
      </dgm:t>
    </dgm:pt>
    <dgm:pt modelId="{ACDBC047-5038-4158-A9FF-F259D99C407E}" type="sibTrans" cxnId="{7622C8F6-F555-4747-8574-0557A3FD1441}">
      <dgm:prSet/>
      <dgm:spPr/>
      <dgm:t>
        <a:bodyPr/>
        <a:lstStyle/>
        <a:p>
          <a:endParaRPr lang="en-US"/>
        </a:p>
      </dgm:t>
    </dgm:pt>
    <dgm:pt modelId="{3F7CB6B6-9A74-4407-8CB9-8302CCFDC1A1}">
      <dgm:prSet/>
      <dgm:spPr/>
      <dgm:t>
        <a:bodyPr/>
        <a:lstStyle/>
        <a:p>
          <a:r>
            <a:rPr lang="en-US"/>
            <a:t>Is it negotiable?</a:t>
          </a:r>
        </a:p>
      </dgm:t>
    </dgm:pt>
    <dgm:pt modelId="{E0A3A307-57C4-466B-8EE6-0F4483AA4B9C}" type="parTrans" cxnId="{0AD3D1F9-2AA5-4E2A-A170-CC6DC8B3B195}">
      <dgm:prSet/>
      <dgm:spPr/>
      <dgm:t>
        <a:bodyPr/>
        <a:lstStyle/>
        <a:p>
          <a:endParaRPr lang="en-US"/>
        </a:p>
      </dgm:t>
    </dgm:pt>
    <dgm:pt modelId="{407E0E94-7D65-4EA8-B7E6-C5D7DC416ED9}" type="sibTrans" cxnId="{0AD3D1F9-2AA5-4E2A-A170-CC6DC8B3B195}">
      <dgm:prSet/>
      <dgm:spPr/>
      <dgm:t>
        <a:bodyPr/>
        <a:lstStyle/>
        <a:p>
          <a:endParaRPr lang="en-US"/>
        </a:p>
      </dgm:t>
    </dgm:pt>
    <dgm:pt modelId="{BFB23BEA-0776-40C8-A327-55CEC71FBC47}">
      <dgm:prSet/>
      <dgm:spPr/>
      <dgm:t>
        <a:bodyPr/>
        <a:lstStyle/>
        <a:p>
          <a:r>
            <a:rPr lang="en-US"/>
            <a:t>Is the agreement multi-year? </a:t>
          </a:r>
        </a:p>
      </dgm:t>
    </dgm:pt>
    <dgm:pt modelId="{7FEDC0EB-21A9-4DE4-921E-D7B063522B26}" type="parTrans" cxnId="{0B5739B4-7CAC-46F6-B968-AB0529D28D05}">
      <dgm:prSet/>
      <dgm:spPr/>
      <dgm:t>
        <a:bodyPr/>
        <a:lstStyle/>
        <a:p>
          <a:endParaRPr lang="en-US"/>
        </a:p>
      </dgm:t>
    </dgm:pt>
    <dgm:pt modelId="{6F679207-47D7-46D9-80EF-149A4604CB25}" type="sibTrans" cxnId="{0B5739B4-7CAC-46F6-B968-AB0529D28D05}">
      <dgm:prSet/>
      <dgm:spPr/>
      <dgm:t>
        <a:bodyPr/>
        <a:lstStyle/>
        <a:p>
          <a:endParaRPr lang="en-US"/>
        </a:p>
      </dgm:t>
    </dgm:pt>
    <dgm:pt modelId="{38894B3E-AA48-409D-A680-A5377988FAC3}">
      <dgm:prSet/>
      <dgm:spPr/>
      <dgm:t>
        <a:bodyPr/>
        <a:lstStyle/>
        <a:p>
          <a:r>
            <a:rPr lang="en-US" b="0" i="0" baseline="0"/>
            <a:t>Are there additional fees I should be aware of?</a:t>
          </a:r>
          <a:endParaRPr lang="en-US"/>
        </a:p>
      </dgm:t>
    </dgm:pt>
    <dgm:pt modelId="{24F4086B-C895-4B78-8D27-CEE8ADBAF738}" type="parTrans" cxnId="{0592F7CE-7A92-42D4-897E-A3076D63E4F6}">
      <dgm:prSet/>
      <dgm:spPr/>
      <dgm:t>
        <a:bodyPr/>
        <a:lstStyle/>
        <a:p>
          <a:endParaRPr lang="en-US"/>
        </a:p>
      </dgm:t>
    </dgm:pt>
    <dgm:pt modelId="{211A3A1B-4152-45B9-982F-7F16C8A7FA71}" type="sibTrans" cxnId="{0592F7CE-7A92-42D4-897E-A3076D63E4F6}">
      <dgm:prSet/>
      <dgm:spPr/>
      <dgm:t>
        <a:bodyPr/>
        <a:lstStyle/>
        <a:p>
          <a:endParaRPr lang="en-US"/>
        </a:p>
      </dgm:t>
    </dgm:pt>
    <dgm:pt modelId="{053FC284-5060-4492-8077-0E263CF3B376}">
      <dgm:prSet/>
      <dgm:spPr/>
      <dgm:t>
        <a:bodyPr/>
        <a:lstStyle/>
        <a:p>
          <a:r>
            <a:rPr lang="en-US" b="0" i="0" baseline="0"/>
            <a:t>Do you get additional compensation/overrides for placing business with specific vendors? </a:t>
          </a:r>
          <a:endParaRPr lang="en-US"/>
        </a:p>
      </dgm:t>
    </dgm:pt>
    <dgm:pt modelId="{479C9917-D846-49C3-98B4-C3B62FFC8AFC}" type="parTrans" cxnId="{0BF001D3-0BA5-4B69-9E5F-2CF387F81F5B}">
      <dgm:prSet/>
      <dgm:spPr/>
      <dgm:t>
        <a:bodyPr/>
        <a:lstStyle/>
        <a:p>
          <a:endParaRPr lang="en-US"/>
        </a:p>
      </dgm:t>
    </dgm:pt>
    <dgm:pt modelId="{2F87E631-EF67-4455-B429-9A6B091D0D7A}" type="sibTrans" cxnId="{0BF001D3-0BA5-4B69-9E5F-2CF387F81F5B}">
      <dgm:prSet/>
      <dgm:spPr/>
      <dgm:t>
        <a:bodyPr/>
        <a:lstStyle/>
        <a:p>
          <a:endParaRPr lang="en-US"/>
        </a:p>
      </dgm:t>
    </dgm:pt>
    <dgm:pt modelId="{A7FB4A1A-0128-4F77-A899-695C04B340A0}" type="pres">
      <dgm:prSet presAssocID="{C88F5EE6-C1F3-4A4C-825A-D92F149CC911}" presName="root" presStyleCnt="0">
        <dgm:presLayoutVars>
          <dgm:dir/>
          <dgm:resizeHandles val="exact"/>
        </dgm:presLayoutVars>
      </dgm:prSet>
      <dgm:spPr/>
    </dgm:pt>
    <dgm:pt modelId="{7E895E21-0BC3-4628-A655-DF7B0CDFABB0}" type="pres">
      <dgm:prSet presAssocID="{9267D9EB-4E25-47D4-B6C5-2B8A98C19B67}" presName="compNode" presStyleCnt="0"/>
      <dgm:spPr/>
    </dgm:pt>
    <dgm:pt modelId="{11598E4C-1EFC-47E4-BB72-BEE1E8EE9AFC}" type="pres">
      <dgm:prSet presAssocID="{9267D9EB-4E25-47D4-B6C5-2B8A98C19B67}" presName="bgRect" presStyleLbl="bgShp" presStyleIdx="0" presStyleCnt="3"/>
      <dgm:spPr/>
    </dgm:pt>
    <dgm:pt modelId="{7BE754CD-500E-41AA-B6AE-78E666B84200}" type="pres">
      <dgm:prSet presAssocID="{9267D9EB-4E25-47D4-B6C5-2B8A98C19B6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Yuan"/>
        </a:ext>
      </dgm:extLst>
    </dgm:pt>
    <dgm:pt modelId="{147156F9-FB12-40A2-A660-A4B36CEA2FA9}" type="pres">
      <dgm:prSet presAssocID="{9267D9EB-4E25-47D4-B6C5-2B8A98C19B67}" presName="spaceRect" presStyleCnt="0"/>
      <dgm:spPr/>
    </dgm:pt>
    <dgm:pt modelId="{0DA36E93-ECC8-4967-9602-A711FA8E61C4}" type="pres">
      <dgm:prSet presAssocID="{9267D9EB-4E25-47D4-B6C5-2B8A98C19B67}" presName="parTx" presStyleLbl="revTx" presStyleIdx="0" presStyleCnt="4">
        <dgm:presLayoutVars>
          <dgm:chMax val="0"/>
          <dgm:chPref val="0"/>
        </dgm:presLayoutVars>
      </dgm:prSet>
      <dgm:spPr/>
    </dgm:pt>
    <dgm:pt modelId="{27482F05-2869-498A-BD06-7FC8C79A5EB2}" type="pres">
      <dgm:prSet presAssocID="{9267D9EB-4E25-47D4-B6C5-2B8A98C19B67}" presName="desTx" presStyleLbl="revTx" presStyleIdx="1" presStyleCnt="4">
        <dgm:presLayoutVars/>
      </dgm:prSet>
      <dgm:spPr/>
    </dgm:pt>
    <dgm:pt modelId="{3774641C-8AFA-45FF-9FF7-008FCE00FB0B}" type="pres">
      <dgm:prSet presAssocID="{ACDBC047-5038-4158-A9FF-F259D99C407E}" presName="sibTrans" presStyleCnt="0"/>
      <dgm:spPr/>
    </dgm:pt>
    <dgm:pt modelId="{A4A0CC88-E7DD-42B7-86C1-3FC6A9FC2A65}" type="pres">
      <dgm:prSet presAssocID="{38894B3E-AA48-409D-A680-A5377988FAC3}" presName="compNode" presStyleCnt="0"/>
      <dgm:spPr/>
    </dgm:pt>
    <dgm:pt modelId="{BF927A98-917B-4F41-9FF5-0822219738AC}" type="pres">
      <dgm:prSet presAssocID="{38894B3E-AA48-409D-A680-A5377988FAC3}" presName="bgRect" presStyleLbl="bgShp" presStyleIdx="1" presStyleCnt="3"/>
      <dgm:spPr/>
    </dgm:pt>
    <dgm:pt modelId="{DF14B11F-74A1-4F0E-A1D7-3443E5E5068D}" type="pres">
      <dgm:prSet presAssocID="{38894B3E-AA48-409D-A680-A5377988FAC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C245F1B-22B3-43E2-9C56-5935D56542A3}" type="pres">
      <dgm:prSet presAssocID="{38894B3E-AA48-409D-A680-A5377988FAC3}" presName="spaceRect" presStyleCnt="0"/>
      <dgm:spPr/>
    </dgm:pt>
    <dgm:pt modelId="{9044217A-3548-4761-AC3B-55F77EDD7D61}" type="pres">
      <dgm:prSet presAssocID="{38894B3E-AA48-409D-A680-A5377988FAC3}" presName="parTx" presStyleLbl="revTx" presStyleIdx="2" presStyleCnt="4">
        <dgm:presLayoutVars>
          <dgm:chMax val="0"/>
          <dgm:chPref val="0"/>
        </dgm:presLayoutVars>
      </dgm:prSet>
      <dgm:spPr/>
    </dgm:pt>
    <dgm:pt modelId="{526D562F-EA9E-4756-AD99-74C107C09AAC}" type="pres">
      <dgm:prSet presAssocID="{211A3A1B-4152-45B9-982F-7F16C8A7FA71}" presName="sibTrans" presStyleCnt="0"/>
      <dgm:spPr/>
    </dgm:pt>
    <dgm:pt modelId="{E7E75453-75A7-49BF-A9B9-916CD704B765}" type="pres">
      <dgm:prSet presAssocID="{053FC284-5060-4492-8077-0E263CF3B376}" presName="compNode" presStyleCnt="0"/>
      <dgm:spPr/>
    </dgm:pt>
    <dgm:pt modelId="{C5B1D869-48F4-4B73-9F39-67AC71CA4BA5}" type="pres">
      <dgm:prSet presAssocID="{053FC284-5060-4492-8077-0E263CF3B376}" presName="bgRect" presStyleLbl="bgShp" presStyleIdx="2" presStyleCnt="3"/>
      <dgm:spPr/>
    </dgm:pt>
    <dgm:pt modelId="{A7949919-D3C3-48B2-8167-344C23F4FEBC}" type="pres">
      <dgm:prSet presAssocID="{053FC284-5060-4492-8077-0E263CF3B37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676205B3-90E7-4DC6-A096-4646CB96E00B}" type="pres">
      <dgm:prSet presAssocID="{053FC284-5060-4492-8077-0E263CF3B376}" presName="spaceRect" presStyleCnt="0"/>
      <dgm:spPr/>
    </dgm:pt>
    <dgm:pt modelId="{A64B8268-FD55-426D-B8DE-C1FAE0CE8F56}" type="pres">
      <dgm:prSet presAssocID="{053FC284-5060-4492-8077-0E263CF3B37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4C45D1A-BC8D-4577-929A-FC4ADC4458FE}" type="presOf" srcId="{9267D9EB-4E25-47D4-B6C5-2B8A98C19B67}" destId="{0DA36E93-ECC8-4967-9602-A711FA8E61C4}" srcOrd="0" destOrd="0" presId="urn:microsoft.com/office/officeart/2018/2/layout/IconVerticalSolidList"/>
    <dgm:cxn modelId="{51186E5C-D28A-4C05-9818-6A3FA48EB18F}" type="presOf" srcId="{38894B3E-AA48-409D-A680-A5377988FAC3}" destId="{9044217A-3548-4761-AC3B-55F77EDD7D61}" srcOrd="0" destOrd="0" presId="urn:microsoft.com/office/officeart/2018/2/layout/IconVerticalSolidList"/>
    <dgm:cxn modelId="{57E50966-8A65-42E1-BA10-91306B47B122}" type="presOf" srcId="{3F7CB6B6-9A74-4407-8CB9-8302CCFDC1A1}" destId="{27482F05-2869-498A-BD06-7FC8C79A5EB2}" srcOrd="0" destOrd="0" presId="urn:microsoft.com/office/officeart/2018/2/layout/IconVerticalSolidList"/>
    <dgm:cxn modelId="{F4591869-2366-4982-8CE8-B0C3AD805BF7}" type="presOf" srcId="{C88F5EE6-C1F3-4A4C-825A-D92F149CC911}" destId="{A7FB4A1A-0128-4F77-A899-695C04B340A0}" srcOrd="0" destOrd="0" presId="urn:microsoft.com/office/officeart/2018/2/layout/IconVerticalSolidList"/>
    <dgm:cxn modelId="{0B5739B4-7CAC-46F6-B968-AB0529D28D05}" srcId="{9267D9EB-4E25-47D4-B6C5-2B8A98C19B67}" destId="{BFB23BEA-0776-40C8-A327-55CEC71FBC47}" srcOrd="1" destOrd="0" parTransId="{7FEDC0EB-21A9-4DE4-921E-D7B063522B26}" sibTransId="{6F679207-47D7-46D9-80EF-149A4604CB25}"/>
    <dgm:cxn modelId="{A543E6CD-E980-4822-9D38-CA6EC54730CC}" type="presOf" srcId="{053FC284-5060-4492-8077-0E263CF3B376}" destId="{A64B8268-FD55-426D-B8DE-C1FAE0CE8F56}" srcOrd="0" destOrd="0" presId="urn:microsoft.com/office/officeart/2018/2/layout/IconVerticalSolidList"/>
    <dgm:cxn modelId="{0592F7CE-7A92-42D4-897E-A3076D63E4F6}" srcId="{C88F5EE6-C1F3-4A4C-825A-D92F149CC911}" destId="{38894B3E-AA48-409D-A680-A5377988FAC3}" srcOrd="1" destOrd="0" parTransId="{24F4086B-C895-4B78-8D27-CEE8ADBAF738}" sibTransId="{211A3A1B-4152-45B9-982F-7F16C8A7FA71}"/>
    <dgm:cxn modelId="{0BF001D3-0BA5-4B69-9E5F-2CF387F81F5B}" srcId="{C88F5EE6-C1F3-4A4C-825A-D92F149CC911}" destId="{053FC284-5060-4492-8077-0E263CF3B376}" srcOrd="2" destOrd="0" parTransId="{479C9917-D846-49C3-98B4-C3B62FFC8AFC}" sibTransId="{2F87E631-EF67-4455-B429-9A6B091D0D7A}"/>
    <dgm:cxn modelId="{DC8EDAF5-8938-4099-8463-7726EED20969}" type="presOf" srcId="{BFB23BEA-0776-40C8-A327-55CEC71FBC47}" destId="{27482F05-2869-498A-BD06-7FC8C79A5EB2}" srcOrd="0" destOrd="1" presId="urn:microsoft.com/office/officeart/2018/2/layout/IconVerticalSolidList"/>
    <dgm:cxn modelId="{7622C8F6-F555-4747-8574-0557A3FD1441}" srcId="{C88F5EE6-C1F3-4A4C-825A-D92F149CC911}" destId="{9267D9EB-4E25-47D4-B6C5-2B8A98C19B67}" srcOrd="0" destOrd="0" parTransId="{850B49C1-55B8-4F2F-974A-A5E86A1DA991}" sibTransId="{ACDBC047-5038-4158-A9FF-F259D99C407E}"/>
    <dgm:cxn modelId="{0AD3D1F9-2AA5-4E2A-A170-CC6DC8B3B195}" srcId="{9267D9EB-4E25-47D4-B6C5-2B8A98C19B67}" destId="{3F7CB6B6-9A74-4407-8CB9-8302CCFDC1A1}" srcOrd="0" destOrd="0" parTransId="{E0A3A307-57C4-466B-8EE6-0F4483AA4B9C}" sibTransId="{407E0E94-7D65-4EA8-B7E6-C5D7DC416ED9}"/>
    <dgm:cxn modelId="{ECD59F5F-3169-4958-96F7-E4B747C3C345}" type="presParOf" srcId="{A7FB4A1A-0128-4F77-A899-695C04B340A0}" destId="{7E895E21-0BC3-4628-A655-DF7B0CDFABB0}" srcOrd="0" destOrd="0" presId="urn:microsoft.com/office/officeart/2018/2/layout/IconVerticalSolidList"/>
    <dgm:cxn modelId="{3D5A04E7-25C5-46AF-84A9-0F473999F341}" type="presParOf" srcId="{7E895E21-0BC3-4628-A655-DF7B0CDFABB0}" destId="{11598E4C-1EFC-47E4-BB72-BEE1E8EE9AFC}" srcOrd="0" destOrd="0" presId="urn:microsoft.com/office/officeart/2018/2/layout/IconVerticalSolidList"/>
    <dgm:cxn modelId="{CB5EE419-949B-4B73-8D26-75433D1E8CDE}" type="presParOf" srcId="{7E895E21-0BC3-4628-A655-DF7B0CDFABB0}" destId="{7BE754CD-500E-41AA-B6AE-78E666B84200}" srcOrd="1" destOrd="0" presId="urn:microsoft.com/office/officeart/2018/2/layout/IconVerticalSolidList"/>
    <dgm:cxn modelId="{0928DC1F-18D5-4F79-A635-6D2687C45F2D}" type="presParOf" srcId="{7E895E21-0BC3-4628-A655-DF7B0CDFABB0}" destId="{147156F9-FB12-40A2-A660-A4B36CEA2FA9}" srcOrd="2" destOrd="0" presId="urn:microsoft.com/office/officeart/2018/2/layout/IconVerticalSolidList"/>
    <dgm:cxn modelId="{2EBD74FC-C7C5-4770-BAE4-44F83CE048C9}" type="presParOf" srcId="{7E895E21-0BC3-4628-A655-DF7B0CDFABB0}" destId="{0DA36E93-ECC8-4967-9602-A711FA8E61C4}" srcOrd="3" destOrd="0" presId="urn:microsoft.com/office/officeart/2018/2/layout/IconVerticalSolidList"/>
    <dgm:cxn modelId="{CA65B536-BF20-4AC0-877B-9DFFDAAD5397}" type="presParOf" srcId="{7E895E21-0BC3-4628-A655-DF7B0CDFABB0}" destId="{27482F05-2869-498A-BD06-7FC8C79A5EB2}" srcOrd="4" destOrd="0" presId="urn:microsoft.com/office/officeart/2018/2/layout/IconVerticalSolidList"/>
    <dgm:cxn modelId="{32C0109E-D82A-404A-ADBF-2147F20241D8}" type="presParOf" srcId="{A7FB4A1A-0128-4F77-A899-695C04B340A0}" destId="{3774641C-8AFA-45FF-9FF7-008FCE00FB0B}" srcOrd="1" destOrd="0" presId="urn:microsoft.com/office/officeart/2018/2/layout/IconVerticalSolidList"/>
    <dgm:cxn modelId="{67D262AA-E449-42B2-B14E-7342189505E2}" type="presParOf" srcId="{A7FB4A1A-0128-4F77-A899-695C04B340A0}" destId="{A4A0CC88-E7DD-42B7-86C1-3FC6A9FC2A65}" srcOrd="2" destOrd="0" presId="urn:microsoft.com/office/officeart/2018/2/layout/IconVerticalSolidList"/>
    <dgm:cxn modelId="{DB1A9498-9131-4DEF-A9F5-9CED8C08523C}" type="presParOf" srcId="{A4A0CC88-E7DD-42B7-86C1-3FC6A9FC2A65}" destId="{BF927A98-917B-4F41-9FF5-0822219738AC}" srcOrd="0" destOrd="0" presId="urn:microsoft.com/office/officeart/2018/2/layout/IconVerticalSolidList"/>
    <dgm:cxn modelId="{E09E3E77-6D22-4FAC-882B-3FC2BB43764A}" type="presParOf" srcId="{A4A0CC88-E7DD-42B7-86C1-3FC6A9FC2A65}" destId="{DF14B11F-74A1-4F0E-A1D7-3443E5E5068D}" srcOrd="1" destOrd="0" presId="urn:microsoft.com/office/officeart/2018/2/layout/IconVerticalSolidList"/>
    <dgm:cxn modelId="{7522799B-E940-41B4-BF06-1E5FB8AF2DCD}" type="presParOf" srcId="{A4A0CC88-E7DD-42B7-86C1-3FC6A9FC2A65}" destId="{3C245F1B-22B3-43E2-9C56-5935D56542A3}" srcOrd="2" destOrd="0" presId="urn:microsoft.com/office/officeart/2018/2/layout/IconVerticalSolidList"/>
    <dgm:cxn modelId="{E9BC5585-8034-463D-8B49-A0927830FBC3}" type="presParOf" srcId="{A4A0CC88-E7DD-42B7-86C1-3FC6A9FC2A65}" destId="{9044217A-3548-4761-AC3B-55F77EDD7D61}" srcOrd="3" destOrd="0" presId="urn:microsoft.com/office/officeart/2018/2/layout/IconVerticalSolidList"/>
    <dgm:cxn modelId="{D12F2BF3-3524-4D5E-B2EA-7435D3160785}" type="presParOf" srcId="{A7FB4A1A-0128-4F77-A899-695C04B340A0}" destId="{526D562F-EA9E-4756-AD99-74C107C09AAC}" srcOrd="3" destOrd="0" presId="urn:microsoft.com/office/officeart/2018/2/layout/IconVerticalSolidList"/>
    <dgm:cxn modelId="{C5C19B86-8EDC-4B12-AC52-78B97DE01B59}" type="presParOf" srcId="{A7FB4A1A-0128-4F77-A899-695C04B340A0}" destId="{E7E75453-75A7-49BF-A9B9-916CD704B765}" srcOrd="4" destOrd="0" presId="urn:microsoft.com/office/officeart/2018/2/layout/IconVerticalSolidList"/>
    <dgm:cxn modelId="{3EFF11D9-4136-487E-8F84-21059B3D042F}" type="presParOf" srcId="{E7E75453-75A7-49BF-A9B9-916CD704B765}" destId="{C5B1D869-48F4-4B73-9F39-67AC71CA4BA5}" srcOrd="0" destOrd="0" presId="urn:microsoft.com/office/officeart/2018/2/layout/IconVerticalSolidList"/>
    <dgm:cxn modelId="{5EF76635-CCDA-4C25-AA2B-0688087D3AD7}" type="presParOf" srcId="{E7E75453-75A7-49BF-A9B9-916CD704B765}" destId="{A7949919-D3C3-48B2-8167-344C23F4FEBC}" srcOrd="1" destOrd="0" presId="urn:microsoft.com/office/officeart/2018/2/layout/IconVerticalSolidList"/>
    <dgm:cxn modelId="{33268BC6-AFE8-4434-8383-500A78F8AC9D}" type="presParOf" srcId="{E7E75453-75A7-49BF-A9B9-916CD704B765}" destId="{676205B3-90E7-4DC6-A096-4646CB96E00B}" srcOrd="2" destOrd="0" presId="urn:microsoft.com/office/officeart/2018/2/layout/IconVerticalSolidList"/>
    <dgm:cxn modelId="{E8ECC254-D288-40E0-905B-B31710B5693D}" type="presParOf" srcId="{E7E75453-75A7-49BF-A9B9-916CD704B765}" destId="{A64B8268-FD55-426D-B8DE-C1FAE0CE8F5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15758AF-7D0E-4214-900E-DC8655CAF43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38899808-6E81-4BE6-88DE-C4C56869DBD8}">
      <dgm:prSet/>
      <dgm:spPr/>
      <dgm:t>
        <a:bodyPr/>
        <a:lstStyle/>
        <a:p>
          <a:r>
            <a:rPr lang="en-US"/>
            <a:t>How often will we review and market lines of coverage?</a:t>
          </a:r>
        </a:p>
      </dgm:t>
    </dgm:pt>
    <dgm:pt modelId="{FE47C591-782B-4A2A-877A-CF93FA5647DA}" type="parTrans" cxnId="{F492959D-54F5-4203-A0E8-F656A136449D}">
      <dgm:prSet/>
      <dgm:spPr/>
      <dgm:t>
        <a:bodyPr/>
        <a:lstStyle/>
        <a:p>
          <a:endParaRPr lang="en-US"/>
        </a:p>
      </dgm:t>
    </dgm:pt>
    <dgm:pt modelId="{617E7F55-F7B3-4F43-A08D-FD74493017B2}" type="sibTrans" cxnId="{F492959D-54F5-4203-A0E8-F656A136449D}">
      <dgm:prSet/>
      <dgm:spPr/>
      <dgm:t>
        <a:bodyPr/>
        <a:lstStyle/>
        <a:p>
          <a:endParaRPr lang="en-US"/>
        </a:p>
      </dgm:t>
    </dgm:pt>
    <dgm:pt modelId="{2C928A53-D6A7-4D17-AFC6-C44B36A4D046}">
      <dgm:prSet/>
      <dgm:spPr/>
      <dgm:t>
        <a:bodyPr/>
        <a:lstStyle/>
        <a:p>
          <a:r>
            <a:rPr lang="en-US"/>
            <a:t>Who will present these options? </a:t>
          </a:r>
        </a:p>
      </dgm:t>
    </dgm:pt>
    <dgm:pt modelId="{1F5320C2-939F-4887-B292-36466BF0077B}" type="parTrans" cxnId="{216F873A-6D5A-4F47-A0ED-86763E6522AA}">
      <dgm:prSet/>
      <dgm:spPr/>
      <dgm:t>
        <a:bodyPr/>
        <a:lstStyle/>
        <a:p>
          <a:endParaRPr lang="en-US"/>
        </a:p>
      </dgm:t>
    </dgm:pt>
    <dgm:pt modelId="{91D70394-E8FF-4C71-B805-11DF19317E9E}" type="sibTrans" cxnId="{216F873A-6D5A-4F47-A0ED-86763E6522AA}">
      <dgm:prSet/>
      <dgm:spPr/>
      <dgm:t>
        <a:bodyPr/>
        <a:lstStyle/>
        <a:p>
          <a:endParaRPr lang="en-US"/>
        </a:p>
      </dgm:t>
    </dgm:pt>
    <dgm:pt modelId="{9AF4F452-D60D-4159-BB2A-966BAC46C96B}">
      <dgm:prSet/>
      <dgm:spPr/>
      <dgm:t>
        <a:bodyPr/>
        <a:lstStyle/>
        <a:p>
          <a:r>
            <a:rPr lang="en-US"/>
            <a:t>What stakeholders should be involved? </a:t>
          </a:r>
        </a:p>
      </dgm:t>
    </dgm:pt>
    <dgm:pt modelId="{41FE3668-D230-41C1-A6E5-14BB75524556}" type="parTrans" cxnId="{B312A503-E6E3-4E0B-AA74-79E816E881C3}">
      <dgm:prSet/>
      <dgm:spPr/>
      <dgm:t>
        <a:bodyPr/>
        <a:lstStyle/>
        <a:p>
          <a:endParaRPr lang="en-US"/>
        </a:p>
      </dgm:t>
    </dgm:pt>
    <dgm:pt modelId="{EFD9AF05-1598-4D86-9B64-D5A3D52B33A4}" type="sibTrans" cxnId="{B312A503-E6E3-4E0B-AA74-79E816E881C3}">
      <dgm:prSet/>
      <dgm:spPr/>
      <dgm:t>
        <a:bodyPr/>
        <a:lstStyle/>
        <a:p>
          <a:endParaRPr lang="en-US"/>
        </a:p>
      </dgm:t>
    </dgm:pt>
    <dgm:pt modelId="{137EDB82-40B9-49B7-9272-E1F55D7ECA17}">
      <dgm:prSet/>
      <dgm:spPr/>
      <dgm:t>
        <a:bodyPr/>
        <a:lstStyle/>
        <a:p>
          <a:r>
            <a:rPr lang="en-US"/>
            <a:t>How often will we review benchmarking?</a:t>
          </a:r>
        </a:p>
      </dgm:t>
    </dgm:pt>
    <dgm:pt modelId="{81C68967-C59C-488B-A4C5-99E0C91E348A}" type="parTrans" cxnId="{96222E76-A6BC-4361-9A9B-DAB92AFD39A5}">
      <dgm:prSet/>
      <dgm:spPr/>
      <dgm:t>
        <a:bodyPr/>
        <a:lstStyle/>
        <a:p>
          <a:endParaRPr lang="en-US"/>
        </a:p>
      </dgm:t>
    </dgm:pt>
    <dgm:pt modelId="{71718DD6-FCDC-4313-A8B2-1B105970C4BC}" type="sibTrans" cxnId="{96222E76-A6BC-4361-9A9B-DAB92AFD39A5}">
      <dgm:prSet/>
      <dgm:spPr/>
      <dgm:t>
        <a:bodyPr/>
        <a:lstStyle/>
        <a:p>
          <a:endParaRPr lang="en-US"/>
        </a:p>
      </dgm:t>
    </dgm:pt>
    <dgm:pt modelId="{CAC90EFE-BD01-48B0-8B98-B852FC1045C3}">
      <dgm:prSet/>
      <dgm:spPr/>
      <dgm:t>
        <a:bodyPr/>
        <a:lstStyle/>
        <a:p>
          <a:r>
            <a:rPr lang="en-US"/>
            <a:t>How often will we review performance analysis?</a:t>
          </a:r>
        </a:p>
      </dgm:t>
    </dgm:pt>
    <dgm:pt modelId="{2A82C4D7-0A05-4E69-893C-0BA913FC12A4}" type="parTrans" cxnId="{583A7930-6114-43DA-B6EA-84094E7828E3}">
      <dgm:prSet/>
      <dgm:spPr/>
      <dgm:t>
        <a:bodyPr/>
        <a:lstStyle/>
        <a:p>
          <a:endParaRPr lang="en-US"/>
        </a:p>
      </dgm:t>
    </dgm:pt>
    <dgm:pt modelId="{DB02D384-B37B-44FF-9D4C-796188D33355}" type="sibTrans" cxnId="{583A7930-6114-43DA-B6EA-84094E7828E3}">
      <dgm:prSet/>
      <dgm:spPr/>
      <dgm:t>
        <a:bodyPr/>
        <a:lstStyle/>
        <a:p>
          <a:endParaRPr lang="en-US"/>
        </a:p>
      </dgm:t>
    </dgm:pt>
    <dgm:pt modelId="{A44D4799-A7F8-4162-B82D-05C6F80B6518}">
      <dgm:prSet/>
      <dgm:spPr/>
      <dgm:t>
        <a:bodyPr/>
        <a:lstStyle/>
        <a:p>
          <a:r>
            <a:rPr lang="en-US"/>
            <a:t>Do you have tools to anticipate market trends/claims performance? </a:t>
          </a:r>
        </a:p>
      </dgm:t>
    </dgm:pt>
    <dgm:pt modelId="{4B53B672-33C0-4E9E-A0B5-4B204E16BD85}" type="parTrans" cxnId="{0FE44279-92D7-45EA-84CD-E167C54A918A}">
      <dgm:prSet/>
      <dgm:spPr/>
      <dgm:t>
        <a:bodyPr/>
        <a:lstStyle/>
        <a:p>
          <a:endParaRPr lang="en-US"/>
        </a:p>
      </dgm:t>
    </dgm:pt>
    <dgm:pt modelId="{1D1190D6-7EA7-4713-8C50-DE76CDAC60CB}" type="sibTrans" cxnId="{0FE44279-92D7-45EA-84CD-E167C54A918A}">
      <dgm:prSet/>
      <dgm:spPr/>
      <dgm:t>
        <a:bodyPr/>
        <a:lstStyle/>
        <a:p>
          <a:endParaRPr lang="en-US"/>
        </a:p>
      </dgm:t>
    </dgm:pt>
    <dgm:pt modelId="{D5118D2E-E5F5-47F4-829C-AA71C76090EE}" type="pres">
      <dgm:prSet presAssocID="{715758AF-7D0E-4214-900E-DC8655CAF435}" presName="root" presStyleCnt="0">
        <dgm:presLayoutVars>
          <dgm:dir/>
          <dgm:resizeHandles val="exact"/>
        </dgm:presLayoutVars>
      </dgm:prSet>
      <dgm:spPr/>
    </dgm:pt>
    <dgm:pt modelId="{46C65F5F-21DC-4666-8482-AF08B6EB13C8}" type="pres">
      <dgm:prSet presAssocID="{38899808-6E81-4BE6-88DE-C4C56869DBD8}" presName="compNode" presStyleCnt="0"/>
      <dgm:spPr/>
    </dgm:pt>
    <dgm:pt modelId="{C27C9408-0B05-4EFC-9608-7902EBD8A04E}" type="pres">
      <dgm:prSet presAssocID="{38899808-6E81-4BE6-88DE-C4C56869DBD8}" presName="bgRect" presStyleLbl="bgShp" presStyleIdx="0" presStyleCnt="4"/>
      <dgm:spPr/>
    </dgm:pt>
    <dgm:pt modelId="{CAEF4AE9-D60A-4420-973E-A3C3918FA9D4}" type="pres">
      <dgm:prSet presAssocID="{38899808-6E81-4BE6-88DE-C4C56869DBD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"/>
        </a:ext>
      </dgm:extLst>
    </dgm:pt>
    <dgm:pt modelId="{F21264BA-0475-4038-A94C-9430D34F0CDB}" type="pres">
      <dgm:prSet presAssocID="{38899808-6E81-4BE6-88DE-C4C56869DBD8}" presName="spaceRect" presStyleCnt="0"/>
      <dgm:spPr/>
    </dgm:pt>
    <dgm:pt modelId="{FD31A0B0-614D-49B9-8426-4EBA277DC96B}" type="pres">
      <dgm:prSet presAssocID="{38899808-6E81-4BE6-88DE-C4C56869DBD8}" presName="parTx" presStyleLbl="revTx" presStyleIdx="0" presStyleCnt="5">
        <dgm:presLayoutVars>
          <dgm:chMax val="0"/>
          <dgm:chPref val="0"/>
        </dgm:presLayoutVars>
      </dgm:prSet>
      <dgm:spPr/>
    </dgm:pt>
    <dgm:pt modelId="{D791450B-FF0C-4D89-B91E-59C2F98E6BB7}" type="pres">
      <dgm:prSet presAssocID="{38899808-6E81-4BE6-88DE-C4C56869DBD8}" presName="desTx" presStyleLbl="revTx" presStyleIdx="1" presStyleCnt="5">
        <dgm:presLayoutVars/>
      </dgm:prSet>
      <dgm:spPr/>
    </dgm:pt>
    <dgm:pt modelId="{438F76F8-CC97-4EA2-94B2-A6FD5F071DE2}" type="pres">
      <dgm:prSet presAssocID="{617E7F55-F7B3-4F43-A08D-FD74493017B2}" presName="sibTrans" presStyleCnt="0"/>
      <dgm:spPr/>
    </dgm:pt>
    <dgm:pt modelId="{8E3C6D66-85D1-4C7F-842F-8700E076D110}" type="pres">
      <dgm:prSet presAssocID="{137EDB82-40B9-49B7-9272-E1F55D7ECA17}" presName="compNode" presStyleCnt="0"/>
      <dgm:spPr/>
    </dgm:pt>
    <dgm:pt modelId="{0E62D314-A5B1-4EF8-B5B7-97AB15EE6C16}" type="pres">
      <dgm:prSet presAssocID="{137EDB82-40B9-49B7-9272-E1F55D7ECA17}" presName="bgRect" presStyleLbl="bgShp" presStyleIdx="1" presStyleCnt="4"/>
      <dgm:spPr/>
    </dgm:pt>
    <dgm:pt modelId="{9206759A-9722-44C8-AA3B-2C8A9E801D32}" type="pres">
      <dgm:prSet presAssocID="{137EDB82-40B9-49B7-9272-E1F55D7ECA1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ort Add"/>
        </a:ext>
      </dgm:extLst>
    </dgm:pt>
    <dgm:pt modelId="{5A0CDB67-49B2-4A0F-BDD6-17F3E83042C0}" type="pres">
      <dgm:prSet presAssocID="{137EDB82-40B9-49B7-9272-E1F55D7ECA17}" presName="spaceRect" presStyleCnt="0"/>
      <dgm:spPr/>
    </dgm:pt>
    <dgm:pt modelId="{7BE99376-F2C8-485C-B0C8-D8C1DD171E73}" type="pres">
      <dgm:prSet presAssocID="{137EDB82-40B9-49B7-9272-E1F55D7ECA17}" presName="parTx" presStyleLbl="revTx" presStyleIdx="2" presStyleCnt="5">
        <dgm:presLayoutVars>
          <dgm:chMax val="0"/>
          <dgm:chPref val="0"/>
        </dgm:presLayoutVars>
      </dgm:prSet>
      <dgm:spPr/>
    </dgm:pt>
    <dgm:pt modelId="{C1A62CED-5668-47D7-85AC-4DFF1E75C5AA}" type="pres">
      <dgm:prSet presAssocID="{71718DD6-FCDC-4313-A8B2-1B105970C4BC}" presName="sibTrans" presStyleCnt="0"/>
      <dgm:spPr/>
    </dgm:pt>
    <dgm:pt modelId="{7A176D5C-5A91-4123-9D71-32B20552F4A7}" type="pres">
      <dgm:prSet presAssocID="{CAC90EFE-BD01-48B0-8B98-B852FC1045C3}" presName="compNode" presStyleCnt="0"/>
      <dgm:spPr/>
    </dgm:pt>
    <dgm:pt modelId="{F5ABFB3C-EBFF-48BF-9153-28899F005146}" type="pres">
      <dgm:prSet presAssocID="{CAC90EFE-BD01-48B0-8B98-B852FC1045C3}" presName="bgRect" presStyleLbl="bgShp" presStyleIdx="2" presStyleCnt="4"/>
      <dgm:spPr/>
    </dgm:pt>
    <dgm:pt modelId="{945FB579-5B23-4A97-A3A6-C1BA674696DB}" type="pres">
      <dgm:prSet presAssocID="{CAC90EFE-BD01-48B0-8B98-B852FC1045C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naire"/>
        </a:ext>
      </dgm:extLst>
    </dgm:pt>
    <dgm:pt modelId="{15530B6C-22BD-4392-A238-AB3344039D4E}" type="pres">
      <dgm:prSet presAssocID="{CAC90EFE-BD01-48B0-8B98-B852FC1045C3}" presName="spaceRect" presStyleCnt="0"/>
      <dgm:spPr/>
    </dgm:pt>
    <dgm:pt modelId="{1B9EBF3F-C72C-43F0-AA63-BDEAA0347281}" type="pres">
      <dgm:prSet presAssocID="{CAC90EFE-BD01-48B0-8B98-B852FC1045C3}" presName="parTx" presStyleLbl="revTx" presStyleIdx="3" presStyleCnt="5">
        <dgm:presLayoutVars>
          <dgm:chMax val="0"/>
          <dgm:chPref val="0"/>
        </dgm:presLayoutVars>
      </dgm:prSet>
      <dgm:spPr/>
    </dgm:pt>
    <dgm:pt modelId="{829F8E25-4E1A-4921-AFF0-634693D23F65}" type="pres">
      <dgm:prSet presAssocID="{DB02D384-B37B-44FF-9D4C-796188D33355}" presName="sibTrans" presStyleCnt="0"/>
      <dgm:spPr/>
    </dgm:pt>
    <dgm:pt modelId="{34967897-8E49-488E-85F8-F557F8B2E6D1}" type="pres">
      <dgm:prSet presAssocID="{A44D4799-A7F8-4162-B82D-05C6F80B6518}" presName="compNode" presStyleCnt="0"/>
      <dgm:spPr/>
    </dgm:pt>
    <dgm:pt modelId="{981CD324-61B3-4254-80DF-827D247FF6AA}" type="pres">
      <dgm:prSet presAssocID="{A44D4799-A7F8-4162-B82D-05C6F80B6518}" presName="bgRect" presStyleLbl="bgShp" presStyleIdx="3" presStyleCnt="4"/>
      <dgm:spPr/>
    </dgm:pt>
    <dgm:pt modelId="{0F42562C-7ED2-489E-B0E2-6F2757CAF445}" type="pres">
      <dgm:prSet presAssocID="{A44D4799-A7F8-4162-B82D-05C6F80B651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"/>
        </a:ext>
      </dgm:extLst>
    </dgm:pt>
    <dgm:pt modelId="{165C6722-EFB5-46EE-8592-1853D1796916}" type="pres">
      <dgm:prSet presAssocID="{A44D4799-A7F8-4162-B82D-05C6F80B6518}" presName="spaceRect" presStyleCnt="0"/>
      <dgm:spPr/>
    </dgm:pt>
    <dgm:pt modelId="{D5A38784-18AB-45BC-850C-3F947CEF713E}" type="pres">
      <dgm:prSet presAssocID="{A44D4799-A7F8-4162-B82D-05C6F80B651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B312A503-E6E3-4E0B-AA74-79E816E881C3}" srcId="{38899808-6E81-4BE6-88DE-C4C56869DBD8}" destId="{9AF4F452-D60D-4159-BB2A-966BAC46C96B}" srcOrd="1" destOrd="0" parTransId="{41FE3668-D230-41C1-A6E5-14BB75524556}" sibTransId="{EFD9AF05-1598-4D86-9B64-D5A3D52B33A4}"/>
    <dgm:cxn modelId="{583A7930-6114-43DA-B6EA-84094E7828E3}" srcId="{715758AF-7D0E-4214-900E-DC8655CAF435}" destId="{CAC90EFE-BD01-48B0-8B98-B852FC1045C3}" srcOrd="2" destOrd="0" parTransId="{2A82C4D7-0A05-4E69-893C-0BA913FC12A4}" sibTransId="{DB02D384-B37B-44FF-9D4C-796188D33355}"/>
    <dgm:cxn modelId="{E6AB8E32-E3D7-4AAD-BD58-E0D587DD94EF}" type="presOf" srcId="{9AF4F452-D60D-4159-BB2A-966BAC46C96B}" destId="{D791450B-FF0C-4D89-B91E-59C2F98E6BB7}" srcOrd="0" destOrd="1" presId="urn:microsoft.com/office/officeart/2018/2/layout/IconVerticalSolidList"/>
    <dgm:cxn modelId="{216F873A-6D5A-4F47-A0ED-86763E6522AA}" srcId="{38899808-6E81-4BE6-88DE-C4C56869DBD8}" destId="{2C928A53-D6A7-4D17-AFC6-C44B36A4D046}" srcOrd="0" destOrd="0" parTransId="{1F5320C2-939F-4887-B292-36466BF0077B}" sibTransId="{91D70394-E8FF-4C71-B805-11DF19317E9E}"/>
    <dgm:cxn modelId="{BC5CBC3F-AC91-413A-9981-C2C6FE437D0C}" type="presOf" srcId="{A44D4799-A7F8-4162-B82D-05C6F80B6518}" destId="{D5A38784-18AB-45BC-850C-3F947CEF713E}" srcOrd="0" destOrd="0" presId="urn:microsoft.com/office/officeart/2018/2/layout/IconVerticalSolidList"/>
    <dgm:cxn modelId="{96222E76-A6BC-4361-9A9B-DAB92AFD39A5}" srcId="{715758AF-7D0E-4214-900E-DC8655CAF435}" destId="{137EDB82-40B9-49B7-9272-E1F55D7ECA17}" srcOrd="1" destOrd="0" parTransId="{81C68967-C59C-488B-A4C5-99E0C91E348A}" sibTransId="{71718DD6-FCDC-4313-A8B2-1B105970C4BC}"/>
    <dgm:cxn modelId="{0FE44279-92D7-45EA-84CD-E167C54A918A}" srcId="{715758AF-7D0E-4214-900E-DC8655CAF435}" destId="{A44D4799-A7F8-4162-B82D-05C6F80B6518}" srcOrd="3" destOrd="0" parTransId="{4B53B672-33C0-4E9E-A0B5-4B204E16BD85}" sibTransId="{1D1190D6-7EA7-4713-8C50-DE76CDAC60CB}"/>
    <dgm:cxn modelId="{1DC96E81-2192-4330-87C2-70A9ED86B67B}" type="presOf" srcId="{38899808-6E81-4BE6-88DE-C4C56869DBD8}" destId="{FD31A0B0-614D-49B9-8426-4EBA277DC96B}" srcOrd="0" destOrd="0" presId="urn:microsoft.com/office/officeart/2018/2/layout/IconVerticalSolidList"/>
    <dgm:cxn modelId="{A257DA8D-26AD-40BD-BBE8-D9E1C924545E}" type="presOf" srcId="{2C928A53-D6A7-4D17-AFC6-C44B36A4D046}" destId="{D791450B-FF0C-4D89-B91E-59C2F98E6BB7}" srcOrd="0" destOrd="0" presId="urn:microsoft.com/office/officeart/2018/2/layout/IconVerticalSolidList"/>
    <dgm:cxn modelId="{74860C93-243F-445F-A28B-DDCCB7B9172C}" type="presOf" srcId="{CAC90EFE-BD01-48B0-8B98-B852FC1045C3}" destId="{1B9EBF3F-C72C-43F0-AA63-BDEAA0347281}" srcOrd="0" destOrd="0" presId="urn:microsoft.com/office/officeart/2018/2/layout/IconVerticalSolidList"/>
    <dgm:cxn modelId="{F492959D-54F5-4203-A0E8-F656A136449D}" srcId="{715758AF-7D0E-4214-900E-DC8655CAF435}" destId="{38899808-6E81-4BE6-88DE-C4C56869DBD8}" srcOrd="0" destOrd="0" parTransId="{FE47C591-782B-4A2A-877A-CF93FA5647DA}" sibTransId="{617E7F55-F7B3-4F43-A08D-FD74493017B2}"/>
    <dgm:cxn modelId="{DD68BECB-0FC4-4750-85AC-9B180F9564B4}" type="presOf" srcId="{715758AF-7D0E-4214-900E-DC8655CAF435}" destId="{D5118D2E-E5F5-47F4-829C-AA71C76090EE}" srcOrd="0" destOrd="0" presId="urn:microsoft.com/office/officeart/2018/2/layout/IconVerticalSolidList"/>
    <dgm:cxn modelId="{E686C2E2-4524-4E71-9987-EE1496D1899C}" type="presOf" srcId="{137EDB82-40B9-49B7-9272-E1F55D7ECA17}" destId="{7BE99376-F2C8-485C-B0C8-D8C1DD171E73}" srcOrd="0" destOrd="0" presId="urn:microsoft.com/office/officeart/2018/2/layout/IconVerticalSolidList"/>
    <dgm:cxn modelId="{42307AD2-6A6E-404E-A3A9-D4DCAAC3CF6E}" type="presParOf" srcId="{D5118D2E-E5F5-47F4-829C-AA71C76090EE}" destId="{46C65F5F-21DC-4666-8482-AF08B6EB13C8}" srcOrd="0" destOrd="0" presId="urn:microsoft.com/office/officeart/2018/2/layout/IconVerticalSolidList"/>
    <dgm:cxn modelId="{A1334491-F515-4936-ACD3-3ED64832F8D7}" type="presParOf" srcId="{46C65F5F-21DC-4666-8482-AF08B6EB13C8}" destId="{C27C9408-0B05-4EFC-9608-7902EBD8A04E}" srcOrd="0" destOrd="0" presId="urn:microsoft.com/office/officeart/2018/2/layout/IconVerticalSolidList"/>
    <dgm:cxn modelId="{8C8EC2D1-306C-421A-9797-1FBA367082A2}" type="presParOf" srcId="{46C65F5F-21DC-4666-8482-AF08B6EB13C8}" destId="{CAEF4AE9-D60A-4420-973E-A3C3918FA9D4}" srcOrd="1" destOrd="0" presId="urn:microsoft.com/office/officeart/2018/2/layout/IconVerticalSolidList"/>
    <dgm:cxn modelId="{1B5A290D-4D7C-4342-89DE-24BC94B82370}" type="presParOf" srcId="{46C65F5F-21DC-4666-8482-AF08B6EB13C8}" destId="{F21264BA-0475-4038-A94C-9430D34F0CDB}" srcOrd="2" destOrd="0" presId="urn:microsoft.com/office/officeart/2018/2/layout/IconVerticalSolidList"/>
    <dgm:cxn modelId="{A8D09126-668A-47D5-9B20-39DE502C2863}" type="presParOf" srcId="{46C65F5F-21DC-4666-8482-AF08B6EB13C8}" destId="{FD31A0B0-614D-49B9-8426-4EBA277DC96B}" srcOrd="3" destOrd="0" presId="urn:microsoft.com/office/officeart/2018/2/layout/IconVerticalSolidList"/>
    <dgm:cxn modelId="{B12FE8B5-0A97-4551-8493-26DE52FF27CC}" type="presParOf" srcId="{46C65F5F-21DC-4666-8482-AF08B6EB13C8}" destId="{D791450B-FF0C-4D89-B91E-59C2F98E6BB7}" srcOrd="4" destOrd="0" presId="urn:microsoft.com/office/officeart/2018/2/layout/IconVerticalSolidList"/>
    <dgm:cxn modelId="{30308A0F-74B0-416B-B8B0-A827B5DFDE09}" type="presParOf" srcId="{D5118D2E-E5F5-47F4-829C-AA71C76090EE}" destId="{438F76F8-CC97-4EA2-94B2-A6FD5F071DE2}" srcOrd="1" destOrd="0" presId="urn:microsoft.com/office/officeart/2018/2/layout/IconVerticalSolidList"/>
    <dgm:cxn modelId="{B85ADCE6-68B4-4055-B78A-3D94CBCA649B}" type="presParOf" srcId="{D5118D2E-E5F5-47F4-829C-AA71C76090EE}" destId="{8E3C6D66-85D1-4C7F-842F-8700E076D110}" srcOrd="2" destOrd="0" presId="urn:microsoft.com/office/officeart/2018/2/layout/IconVerticalSolidList"/>
    <dgm:cxn modelId="{59D16296-3DD7-4B81-A4BC-7A162DE4EAF2}" type="presParOf" srcId="{8E3C6D66-85D1-4C7F-842F-8700E076D110}" destId="{0E62D314-A5B1-4EF8-B5B7-97AB15EE6C16}" srcOrd="0" destOrd="0" presId="urn:microsoft.com/office/officeart/2018/2/layout/IconVerticalSolidList"/>
    <dgm:cxn modelId="{B5147D52-21C2-4E0A-B6CF-12F712FCBC66}" type="presParOf" srcId="{8E3C6D66-85D1-4C7F-842F-8700E076D110}" destId="{9206759A-9722-44C8-AA3B-2C8A9E801D32}" srcOrd="1" destOrd="0" presId="urn:microsoft.com/office/officeart/2018/2/layout/IconVerticalSolidList"/>
    <dgm:cxn modelId="{29DB28C2-124F-43CF-B6D0-DA7D2A9A121D}" type="presParOf" srcId="{8E3C6D66-85D1-4C7F-842F-8700E076D110}" destId="{5A0CDB67-49B2-4A0F-BDD6-17F3E83042C0}" srcOrd="2" destOrd="0" presId="urn:microsoft.com/office/officeart/2018/2/layout/IconVerticalSolidList"/>
    <dgm:cxn modelId="{754C710D-F038-4AC3-8D32-0CB673CB7F46}" type="presParOf" srcId="{8E3C6D66-85D1-4C7F-842F-8700E076D110}" destId="{7BE99376-F2C8-485C-B0C8-D8C1DD171E73}" srcOrd="3" destOrd="0" presId="urn:microsoft.com/office/officeart/2018/2/layout/IconVerticalSolidList"/>
    <dgm:cxn modelId="{DDAB4BD2-1387-4ECB-A87A-F4A1FFB0B7E7}" type="presParOf" srcId="{D5118D2E-E5F5-47F4-829C-AA71C76090EE}" destId="{C1A62CED-5668-47D7-85AC-4DFF1E75C5AA}" srcOrd="3" destOrd="0" presId="urn:microsoft.com/office/officeart/2018/2/layout/IconVerticalSolidList"/>
    <dgm:cxn modelId="{AE82A3B5-90F6-4690-9E1F-8489DC27DF73}" type="presParOf" srcId="{D5118D2E-E5F5-47F4-829C-AA71C76090EE}" destId="{7A176D5C-5A91-4123-9D71-32B20552F4A7}" srcOrd="4" destOrd="0" presId="urn:microsoft.com/office/officeart/2018/2/layout/IconVerticalSolidList"/>
    <dgm:cxn modelId="{8EE044EB-5129-42A4-A9F0-31D63588ED16}" type="presParOf" srcId="{7A176D5C-5A91-4123-9D71-32B20552F4A7}" destId="{F5ABFB3C-EBFF-48BF-9153-28899F005146}" srcOrd="0" destOrd="0" presId="urn:microsoft.com/office/officeart/2018/2/layout/IconVerticalSolidList"/>
    <dgm:cxn modelId="{6DF01A8D-1620-43E6-BC56-19A8BDE3101C}" type="presParOf" srcId="{7A176D5C-5A91-4123-9D71-32B20552F4A7}" destId="{945FB579-5B23-4A97-A3A6-C1BA674696DB}" srcOrd="1" destOrd="0" presId="urn:microsoft.com/office/officeart/2018/2/layout/IconVerticalSolidList"/>
    <dgm:cxn modelId="{5C894100-77D2-476F-963A-19B1795C058B}" type="presParOf" srcId="{7A176D5C-5A91-4123-9D71-32B20552F4A7}" destId="{15530B6C-22BD-4392-A238-AB3344039D4E}" srcOrd="2" destOrd="0" presId="urn:microsoft.com/office/officeart/2018/2/layout/IconVerticalSolidList"/>
    <dgm:cxn modelId="{48F682C7-F461-45A3-871B-DB246CC7AD5B}" type="presParOf" srcId="{7A176D5C-5A91-4123-9D71-32B20552F4A7}" destId="{1B9EBF3F-C72C-43F0-AA63-BDEAA0347281}" srcOrd="3" destOrd="0" presId="urn:microsoft.com/office/officeart/2018/2/layout/IconVerticalSolidList"/>
    <dgm:cxn modelId="{5ADFBC29-37D4-42A9-9120-317088F9CD91}" type="presParOf" srcId="{D5118D2E-E5F5-47F4-829C-AA71C76090EE}" destId="{829F8E25-4E1A-4921-AFF0-634693D23F65}" srcOrd="5" destOrd="0" presId="urn:microsoft.com/office/officeart/2018/2/layout/IconVerticalSolidList"/>
    <dgm:cxn modelId="{8DEB00F7-804C-4447-84EB-F4FCE27EAB1B}" type="presParOf" srcId="{D5118D2E-E5F5-47F4-829C-AA71C76090EE}" destId="{34967897-8E49-488E-85F8-F557F8B2E6D1}" srcOrd="6" destOrd="0" presId="urn:microsoft.com/office/officeart/2018/2/layout/IconVerticalSolidList"/>
    <dgm:cxn modelId="{A35C9B83-423C-467A-A981-2BC484D4BE73}" type="presParOf" srcId="{34967897-8E49-488E-85F8-F557F8B2E6D1}" destId="{981CD324-61B3-4254-80DF-827D247FF6AA}" srcOrd="0" destOrd="0" presId="urn:microsoft.com/office/officeart/2018/2/layout/IconVerticalSolidList"/>
    <dgm:cxn modelId="{7D1E74DD-FA53-4350-A745-CF9E9912614B}" type="presParOf" srcId="{34967897-8E49-488E-85F8-F557F8B2E6D1}" destId="{0F42562C-7ED2-489E-B0E2-6F2757CAF445}" srcOrd="1" destOrd="0" presId="urn:microsoft.com/office/officeart/2018/2/layout/IconVerticalSolidList"/>
    <dgm:cxn modelId="{421F97BE-E93C-474F-99E3-8F20F46A31B4}" type="presParOf" srcId="{34967897-8E49-488E-85F8-F557F8B2E6D1}" destId="{165C6722-EFB5-46EE-8592-1853D1796916}" srcOrd="2" destOrd="0" presId="urn:microsoft.com/office/officeart/2018/2/layout/IconVerticalSolidList"/>
    <dgm:cxn modelId="{AB2A3034-3B02-4EE7-9E94-18DB388976A3}" type="presParOf" srcId="{34967897-8E49-488E-85F8-F557F8B2E6D1}" destId="{D5A38784-18AB-45BC-850C-3F947CEF713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0F86A18-57FF-47BC-AC0F-66F02E6DE4B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CC063F4-0D0D-442E-A770-9123AF14196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analytic tools do you provide?</a:t>
          </a:r>
        </a:p>
      </dgm:t>
    </dgm:pt>
    <dgm:pt modelId="{227BA769-7EFA-42BA-A219-A3F5619D7E66}" type="parTrans" cxnId="{DED66602-016B-4003-98FD-2301AB3FA718}">
      <dgm:prSet/>
      <dgm:spPr/>
      <dgm:t>
        <a:bodyPr/>
        <a:lstStyle/>
        <a:p>
          <a:endParaRPr lang="en-US"/>
        </a:p>
      </dgm:t>
    </dgm:pt>
    <dgm:pt modelId="{A3563750-2212-403B-9023-14987887FA11}" type="sibTrans" cxnId="{DED66602-016B-4003-98FD-2301AB3FA718}">
      <dgm:prSet/>
      <dgm:spPr/>
      <dgm:t>
        <a:bodyPr/>
        <a:lstStyle/>
        <a:p>
          <a:endParaRPr lang="en-US"/>
        </a:p>
      </dgm:t>
    </dgm:pt>
    <dgm:pt modelId="{63A34C00-9979-4BC0-B02B-1092C092B7A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Open Enrollment support do you provide? </a:t>
          </a:r>
        </a:p>
      </dgm:t>
    </dgm:pt>
    <dgm:pt modelId="{EDE9826D-02F8-46FA-BE01-A63861141D14}" type="parTrans" cxnId="{2504F0AA-FEDE-4621-A7F5-7D4C7D319EF1}">
      <dgm:prSet/>
      <dgm:spPr/>
      <dgm:t>
        <a:bodyPr/>
        <a:lstStyle/>
        <a:p>
          <a:endParaRPr lang="en-US"/>
        </a:p>
      </dgm:t>
    </dgm:pt>
    <dgm:pt modelId="{D4B58E84-7128-4835-ACEB-CFBFA1533378}" type="sibTrans" cxnId="{2504F0AA-FEDE-4621-A7F5-7D4C7D319EF1}">
      <dgm:prSet/>
      <dgm:spPr/>
      <dgm:t>
        <a:bodyPr/>
        <a:lstStyle/>
        <a:p>
          <a:endParaRPr lang="en-US"/>
        </a:p>
      </dgm:t>
    </dgm:pt>
    <dgm:pt modelId="{1D275E7C-EA4A-4F8D-9F88-129A91A89CF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Do you offer compliance tools?</a:t>
          </a:r>
          <a:r>
            <a:rPr lang="en-US"/>
            <a:t> </a:t>
          </a:r>
        </a:p>
      </dgm:t>
    </dgm:pt>
    <dgm:pt modelId="{DAF51225-7FAE-4C57-8EF4-3A74EEE85453}" type="parTrans" cxnId="{9A8AFC13-FD5D-4455-9A9F-43C81A0F9A12}">
      <dgm:prSet/>
      <dgm:spPr/>
      <dgm:t>
        <a:bodyPr/>
        <a:lstStyle/>
        <a:p>
          <a:endParaRPr lang="en-US"/>
        </a:p>
      </dgm:t>
    </dgm:pt>
    <dgm:pt modelId="{8017646F-69E8-43F2-B665-F693976BACD0}" type="sibTrans" cxnId="{9A8AFC13-FD5D-4455-9A9F-43C81A0F9A12}">
      <dgm:prSet/>
      <dgm:spPr/>
      <dgm:t>
        <a:bodyPr/>
        <a:lstStyle/>
        <a:p>
          <a:endParaRPr lang="en-US"/>
        </a:p>
      </dgm:t>
    </dgm:pt>
    <dgm:pt modelId="{F863B306-0F44-4836-BD2A-83E2A8C14F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Do you offer technology and HR tools?</a:t>
          </a:r>
          <a:endParaRPr lang="en-US"/>
        </a:p>
      </dgm:t>
    </dgm:pt>
    <dgm:pt modelId="{99592412-7957-43B2-859D-7AA8847C751A}" type="parTrans" cxnId="{3D9EFC26-DB59-45E0-AAE1-49C9E14B64CB}">
      <dgm:prSet/>
      <dgm:spPr/>
      <dgm:t>
        <a:bodyPr/>
        <a:lstStyle/>
        <a:p>
          <a:endParaRPr lang="en-US"/>
        </a:p>
      </dgm:t>
    </dgm:pt>
    <dgm:pt modelId="{5FF781D6-F46F-45E4-BF35-06D60B6FC7F3}" type="sibTrans" cxnId="{3D9EFC26-DB59-45E0-AAE1-49C9E14B64CB}">
      <dgm:prSet/>
      <dgm:spPr/>
      <dgm:t>
        <a:bodyPr/>
        <a:lstStyle/>
        <a:p>
          <a:endParaRPr lang="en-US"/>
        </a:p>
      </dgm:t>
    </dgm:pt>
    <dgm:pt modelId="{92C7349B-68E4-48AB-A6B5-4101481C114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 you offer other tools for member support?  	</a:t>
          </a:r>
        </a:p>
      </dgm:t>
    </dgm:pt>
    <dgm:pt modelId="{A3412758-EAEF-4EB1-A7FA-F310D7BC749B}" type="parTrans" cxnId="{6CFC0F98-F6ED-4BBD-84D0-CF8988DDA2E0}">
      <dgm:prSet/>
      <dgm:spPr/>
      <dgm:t>
        <a:bodyPr/>
        <a:lstStyle/>
        <a:p>
          <a:endParaRPr lang="en-US"/>
        </a:p>
      </dgm:t>
    </dgm:pt>
    <dgm:pt modelId="{17E16B20-217E-48BB-9512-C8E28E2EF418}" type="sibTrans" cxnId="{6CFC0F98-F6ED-4BBD-84D0-CF8988DDA2E0}">
      <dgm:prSet/>
      <dgm:spPr/>
      <dgm:t>
        <a:bodyPr/>
        <a:lstStyle/>
        <a:p>
          <a:endParaRPr lang="en-US"/>
        </a:p>
      </dgm:t>
    </dgm:pt>
    <dgm:pt modelId="{8A47E623-0F98-45C9-AAA1-A81FE3870A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Is there additional cost for your tools? </a:t>
          </a:r>
        </a:p>
      </dgm:t>
    </dgm:pt>
    <dgm:pt modelId="{7B080CB7-BEED-4CDD-8AE8-3AD9BA46C995}" type="parTrans" cxnId="{DB76797F-2F41-4CD7-AE13-F1481770586E}">
      <dgm:prSet/>
      <dgm:spPr/>
      <dgm:t>
        <a:bodyPr/>
        <a:lstStyle/>
        <a:p>
          <a:endParaRPr lang="en-US"/>
        </a:p>
      </dgm:t>
    </dgm:pt>
    <dgm:pt modelId="{E3AAAF30-2925-4529-9E8C-0E5375CFA4CB}" type="sibTrans" cxnId="{DB76797F-2F41-4CD7-AE13-F1481770586E}">
      <dgm:prSet/>
      <dgm:spPr/>
      <dgm:t>
        <a:bodyPr/>
        <a:lstStyle/>
        <a:p>
          <a:endParaRPr lang="en-US"/>
        </a:p>
      </dgm:t>
    </dgm:pt>
    <dgm:pt modelId="{9456512F-F547-4573-8534-1F849E1DE795}" type="pres">
      <dgm:prSet presAssocID="{80F86A18-57FF-47BC-AC0F-66F02E6DE4BE}" presName="root" presStyleCnt="0">
        <dgm:presLayoutVars>
          <dgm:dir/>
          <dgm:resizeHandles val="exact"/>
        </dgm:presLayoutVars>
      </dgm:prSet>
      <dgm:spPr/>
    </dgm:pt>
    <dgm:pt modelId="{ABAE0088-0A3E-4C16-8BAF-B7A058736AF2}" type="pres">
      <dgm:prSet presAssocID="{BCC063F4-0D0D-442E-A770-9123AF14196B}" presName="compNode" presStyleCnt="0"/>
      <dgm:spPr/>
    </dgm:pt>
    <dgm:pt modelId="{79E47CDE-3F58-4745-90D3-ED5093276614}" type="pres">
      <dgm:prSet presAssocID="{BCC063F4-0D0D-442E-A770-9123AF14196B}" presName="bgRect" presStyleLbl="bgShp" presStyleIdx="0" presStyleCnt="6"/>
      <dgm:spPr/>
    </dgm:pt>
    <dgm:pt modelId="{F281DEA3-8E4A-4D5C-B6CF-3305391D46F4}" type="pres">
      <dgm:prSet presAssocID="{BCC063F4-0D0D-442E-A770-9123AF14196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5354A68-D22E-4B7E-8653-8794D0C3F7A6}" type="pres">
      <dgm:prSet presAssocID="{BCC063F4-0D0D-442E-A770-9123AF14196B}" presName="spaceRect" presStyleCnt="0"/>
      <dgm:spPr/>
    </dgm:pt>
    <dgm:pt modelId="{182517CD-B41B-419C-BF00-A119FE3EF84A}" type="pres">
      <dgm:prSet presAssocID="{BCC063F4-0D0D-442E-A770-9123AF14196B}" presName="parTx" presStyleLbl="revTx" presStyleIdx="0" presStyleCnt="6">
        <dgm:presLayoutVars>
          <dgm:chMax val="0"/>
          <dgm:chPref val="0"/>
        </dgm:presLayoutVars>
      </dgm:prSet>
      <dgm:spPr/>
    </dgm:pt>
    <dgm:pt modelId="{41F852DF-A88E-475A-A804-D0925ED2B469}" type="pres">
      <dgm:prSet presAssocID="{A3563750-2212-403B-9023-14987887FA11}" presName="sibTrans" presStyleCnt="0"/>
      <dgm:spPr/>
    </dgm:pt>
    <dgm:pt modelId="{696B289A-1AB7-4769-A39B-39C332B9B885}" type="pres">
      <dgm:prSet presAssocID="{63A34C00-9979-4BC0-B02B-1092C092B7AD}" presName="compNode" presStyleCnt="0"/>
      <dgm:spPr/>
    </dgm:pt>
    <dgm:pt modelId="{14DC2297-24CA-4647-B07E-7B3092887013}" type="pres">
      <dgm:prSet presAssocID="{63A34C00-9979-4BC0-B02B-1092C092B7AD}" presName="bgRect" presStyleLbl="bgShp" presStyleIdx="1" presStyleCnt="6"/>
      <dgm:spPr/>
    </dgm:pt>
    <dgm:pt modelId="{AFE71301-2509-443C-A4FF-5CA7DE3FA944}" type="pres">
      <dgm:prSet presAssocID="{63A34C00-9979-4BC0-B02B-1092C092B7AD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D9DB9EB8-5334-4169-8546-4C90E00F4694}" type="pres">
      <dgm:prSet presAssocID="{63A34C00-9979-4BC0-B02B-1092C092B7AD}" presName="spaceRect" presStyleCnt="0"/>
      <dgm:spPr/>
    </dgm:pt>
    <dgm:pt modelId="{ECD1C9F8-6269-4555-A7B0-B90B4D3FFAF7}" type="pres">
      <dgm:prSet presAssocID="{63A34C00-9979-4BC0-B02B-1092C092B7AD}" presName="parTx" presStyleLbl="revTx" presStyleIdx="1" presStyleCnt="6">
        <dgm:presLayoutVars>
          <dgm:chMax val="0"/>
          <dgm:chPref val="0"/>
        </dgm:presLayoutVars>
      </dgm:prSet>
      <dgm:spPr/>
    </dgm:pt>
    <dgm:pt modelId="{4071BF05-F867-40BA-A40F-782B2931CA6D}" type="pres">
      <dgm:prSet presAssocID="{D4B58E84-7128-4835-ACEB-CFBFA1533378}" presName="sibTrans" presStyleCnt="0"/>
      <dgm:spPr/>
    </dgm:pt>
    <dgm:pt modelId="{E9D705E3-2E44-4754-B676-6B06D8434E01}" type="pres">
      <dgm:prSet presAssocID="{1D275E7C-EA4A-4F8D-9F88-129A91A89CFE}" presName="compNode" presStyleCnt="0"/>
      <dgm:spPr/>
    </dgm:pt>
    <dgm:pt modelId="{AE627802-79B4-489D-A4B0-7D8458777DC7}" type="pres">
      <dgm:prSet presAssocID="{1D275E7C-EA4A-4F8D-9F88-129A91A89CFE}" presName="bgRect" presStyleLbl="bgShp" presStyleIdx="2" presStyleCnt="6"/>
      <dgm:spPr/>
    </dgm:pt>
    <dgm:pt modelId="{77501D76-3BEC-4EA9-9CBB-74F3BEE1F8DE}" type="pres">
      <dgm:prSet presAssocID="{1D275E7C-EA4A-4F8D-9F88-129A91A89CFE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13F29E07-766F-4184-8282-5D8CA8C39B2B}" type="pres">
      <dgm:prSet presAssocID="{1D275E7C-EA4A-4F8D-9F88-129A91A89CFE}" presName="spaceRect" presStyleCnt="0"/>
      <dgm:spPr/>
    </dgm:pt>
    <dgm:pt modelId="{181FA9A8-E8AE-40FE-A208-F0288F26AC74}" type="pres">
      <dgm:prSet presAssocID="{1D275E7C-EA4A-4F8D-9F88-129A91A89CFE}" presName="parTx" presStyleLbl="revTx" presStyleIdx="2" presStyleCnt="6">
        <dgm:presLayoutVars>
          <dgm:chMax val="0"/>
          <dgm:chPref val="0"/>
        </dgm:presLayoutVars>
      </dgm:prSet>
      <dgm:spPr/>
    </dgm:pt>
    <dgm:pt modelId="{99A28D9C-168C-4556-A354-B533478DA731}" type="pres">
      <dgm:prSet presAssocID="{8017646F-69E8-43F2-B665-F693976BACD0}" presName="sibTrans" presStyleCnt="0"/>
      <dgm:spPr/>
    </dgm:pt>
    <dgm:pt modelId="{B4009AE7-0650-40FB-8008-923E5D44E98F}" type="pres">
      <dgm:prSet presAssocID="{F863B306-0F44-4836-BD2A-83E2A8C14F15}" presName="compNode" presStyleCnt="0"/>
      <dgm:spPr/>
    </dgm:pt>
    <dgm:pt modelId="{87D4917B-F8A8-491D-8621-8BE04F9F6EF1}" type="pres">
      <dgm:prSet presAssocID="{F863B306-0F44-4836-BD2A-83E2A8C14F15}" presName="bgRect" presStyleLbl="bgShp" presStyleIdx="3" presStyleCnt="6"/>
      <dgm:spPr/>
    </dgm:pt>
    <dgm:pt modelId="{1090A3E2-5782-4622-BD85-FA0E7D5BD052}" type="pres">
      <dgm:prSet presAssocID="{F863B306-0F44-4836-BD2A-83E2A8C14F1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D33F70B4-617A-457A-AF76-CEDE8EB9A991}" type="pres">
      <dgm:prSet presAssocID="{F863B306-0F44-4836-BD2A-83E2A8C14F15}" presName="spaceRect" presStyleCnt="0"/>
      <dgm:spPr/>
    </dgm:pt>
    <dgm:pt modelId="{91190ABE-860F-4B10-96AA-7AB1B62DC7A0}" type="pres">
      <dgm:prSet presAssocID="{F863B306-0F44-4836-BD2A-83E2A8C14F15}" presName="parTx" presStyleLbl="revTx" presStyleIdx="3" presStyleCnt="6">
        <dgm:presLayoutVars>
          <dgm:chMax val="0"/>
          <dgm:chPref val="0"/>
        </dgm:presLayoutVars>
      </dgm:prSet>
      <dgm:spPr/>
    </dgm:pt>
    <dgm:pt modelId="{77CE5156-810F-4C93-B456-FA95662BB83E}" type="pres">
      <dgm:prSet presAssocID="{5FF781D6-F46F-45E4-BF35-06D60B6FC7F3}" presName="sibTrans" presStyleCnt="0"/>
      <dgm:spPr/>
    </dgm:pt>
    <dgm:pt modelId="{9A8F4CE5-2797-47BF-B22C-AF4AF8085F33}" type="pres">
      <dgm:prSet presAssocID="{92C7349B-68E4-48AB-A6B5-4101481C1144}" presName="compNode" presStyleCnt="0"/>
      <dgm:spPr/>
    </dgm:pt>
    <dgm:pt modelId="{D0C374CB-BB42-48AD-88F6-705860FF4A69}" type="pres">
      <dgm:prSet presAssocID="{92C7349B-68E4-48AB-A6B5-4101481C1144}" presName="bgRect" presStyleLbl="bgShp" presStyleIdx="4" presStyleCnt="6"/>
      <dgm:spPr/>
    </dgm:pt>
    <dgm:pt modelId="{FF3BB448-C990-4C82-9477-7A67C3295998}" type="pres">
      <dgm:prSet presAssocID="{92C7349B-68E4-48AB-A6B5-4101481C1144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Hand"/>
        </a:ext>
      </dgm:extLst>
    </dgm:pt>
    <dgm:pt modelId="{3408A1E7-7503-4DA3-BA0B-4039CAB35A7C}" type="pres">
      <dgm:prSet presAssocID="{92C7349B-68E4-48AB-A6B5-4101481C1144}" presName="spaceRect" presStyleCnt="0"/>
      <dgm:spPr/>
    </dgm:pt>
    <dgm:pt modelId="{E65A19A7-45C3-49F5-966C-A02D102D2989}" type="pres">
      <dgm:prSet presAssocID="{92C7349B-68E4-48AB-A6B5-4101481C1144}" presName="parTx" presStyleLbl="revTx" presStyleIdx="4" presStyleCnt="6">
        <dgm:presLayoutVars>
          <dgm:chMax val="0"/>
          <dgm:chPref val="0"/>
        </dgm:presLayoutVars>
      </dgm:prSet>
      <dgm:spPr/>
    </dgm:pt>
    <dgm:pt modelId="{EF651580-F555-4638-8726-6FB098169F5C}" type="pres">
      <dgm:prSet presAssocID="{17E16B20-217E-48BB-9512-C8E28E2EF418}" presName="sibTrans" presStyleCnt="0"/>
      <dgm:spPr/>
    </dgm:pt>
    <dgm:pt modelId="{F72711AB-FE2B-4A76-A3BD-75C4F159FAD2}" type="pres">
      <dgm:prSet presAssocID="{8A47E623-0F98-45C9-AAA1-A81FE3870A34}" presName="compNode" presStyleCnt="0"/>
      <dgm:spPr/>
    </dgm:pt>
    <dgm:pt modelId="{53277BF1-C3BF-4C57-B94A-68E6F34D0649}" type="pres">
      <dgm:prSet presAssocID="{8A47E623-0F98-45C9-AAA1-A81FE3870A34}" presName="bgRect" presStyleLbl="bgShp" presStyleIdx="5" presStyleCnt="6"/>
      <dgm:spPr/>
    </dgm:pt>
    <dgm:pt modelId="{4A2FA387-7375-40E7-B7C0-70189AFFB36D}" type="pres">
      <dgm:prSet presAssocID="{8A47E623-0F98-45C9-AAA1-A81FE3870A3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ning Tools"/>
        </a:ext>
      </dgm:extLst>
    </dgm:pt>
    <dgm:pt modelId="{1719E349-44FD-4FFB-AA41-30DD4E444BCF}" type="pres">
      <dgm:prSet presAssocID="{8A47E623-0F98-45C9-AAA1-A81FE3870A34}" presName="spaceRect" presStyleCnt="0"/>
      <dgm:spPr/>
    </dgm:pt>
    <dgm:pt modelId="{83EB1C23-2C7B-4E5F-81E5-9709563C9DF1}" type="pres">
      <dgm:prSet presAssocID="{8A47E623-0F98-45C9-AAA1-A81FE3870A34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5D8A2C01-9F1E-4446-AACD-252912DFA55E}" type="presOf" srcId="{63A34C00-9979-4BC0-B02B-1092C092B7AD}" destId="{ECD1C9F8-6269-4555-A7B0-B90B4D3FFAF7}" srcOrd="0" destOrd="0" presId="urn:microsoft.com/office/officeart/2018/2/layout/IconVerticalSolidList"/>
    <dgm:cxn modelId="{DED66602-016B-4003-98FD-2301AB3FA718}" srcId="{80F86A18-57FF-47BC-AC0F-66F02E6DE4BE}" destId="{BCC063F4-0D0D-442E-A770-9123AF14196B}" srcOrd="0" destOrd="0" parTransId="{227BA769-7EFA-42BA-A219-A3F5619D7E66}" sibTransId="{A3563750-2212-403B-9023-14987887FA11}"/>
    <dgm:cxn modelId="{9A8AFC13-FD5D-4455-9A9F-43C81A0F9A12}" srcId="{80F86A18-57FF-47BC-AC0F-66F02E6DE4BE}" destId="{1D275E7C-EA4A-4F8D-9F88-129A91A89CFE}" srcOrd="2" destOrd="0" parTransId="{DAF51225-7FAE-4C57-8EF4-3A74EEE85453}" sibTransId="{8017646F-69E8-43F2-B665-F693976BACD0}"/>
    <dgm:cxn modelId="{3D9EFC26-DB59-45E0-AAE1-49C9E14B64CB}" srcId="{80F86A18-57FF-47BC-AC0F-66F02E6DE4BE}" destId="{F863B306-0F44-4836-BD2A-83E2A8C14F15}" srcOrd="3" destOrd="0" parTransId="{99592412-7957-43B2-859D-7AA8847C751A}" sibTransId="{5FF781D6-F46F-45E4-BF35-06D60B6FC7F3}"/>
    <dgm:cxn modelId="{CF16932E-0FC2-4336-A859-AB1EA9045772}" type="presOf" srcId="{92C7349B-68E4-48AB-A6B5-4101481C1144}" destId="{E65A19A7-45C3-49F5-966C-A02D102D2989}" srcOrd="0" destOrd="0" presId="urn:microsoft.com/office/officeart/2018/2/layout/IconVerticalSolidList"/>
    <dgm:cxn modelId="{D7304E47-6DE4-4C8A-867E-C5DEE132B8E2}" type="presOf" srcId="{80F86A18-57FF-47BC-AC0F-66F02E6DE4BE}" destId="{9456512F-F547-4573-8534-1F849E1DE795}" srcOrd="0" destOrd="0" presId="urn:microsoft.com/office/officeart/2018/2/layout/IconVerticalSolidList"/>
    <dgm:cxn modelId="{C683E476-CE8B-4CE9-8576-13327FBAD04B}" type="presOf" srcId="{F863B306-0F44-4836-BD2A-83E2A8C14F15}" destId="{91190ABE-860F-4B10-96AA-7AB1B62DC7A0}" srcOrd="0" destOrd="0" presId="urn:microsoft.com/office/officeart/2018/2/layout/IconVerticalSolidList"/>
    <dgm:cxn modelId="{EA087D57-C3A4-4CF8-9361-22A8AD6B03C0}" type="presOf" srcId="{8A47E623-0F98-45C9-AAA1-A81FE3870A34}" destId="{83EB1C23-2C7B-4E5F-81E5-9709563C9DF1}" srcOrd="0" destOrd="0" presId="urn:microsoft.com/office/officeart/2018/2/layout/IconVerticalSolidList"/>
    <dgm:cxn modelId="{DB76797F-2F41-4CD7-AE13-F1481770586E}" srcId="{80F86A18-57FF-47BC-AC0F-66F02E6DE4BE}" destId="{8A47E623-0F98-45C9-AAA1-A81FE3870A34}" srcOrd="5" destOrd="0" parTransId="{7B080CB7-BEED-4CDD-8AE8-3AD9BA46C995}" sibTransId="{E3AAAF30-2925-4529-9E8C-0E5375CFA4CB}"/>
    <dgm:cxn modelId="{6CFC0F98-F6ED-4BBD-84D0-CF8988DDA2E0}" srcId="{80F86A18-57FF-47BC-AC0F-66F02E6DE4BE}" destId="{92C7349B-68E4-48AB-A6B5-4101481C1144}" srcOrd="4" destOrd="0" parTransId="{A3412758-EAEF-4EB1-A7FA-F310D7BC749B}" sibTransId="{17E16B20-217E-48BB-9512-C8E28E2EF418}"/>
    <dgm:cxn modelId="{E52F5B9B-A765-4E1E-ADAE-757204F07CD9}" type="presOf" srcId="{BCC063F4-0D0D-442E-A770-9123AF14196B}" destId="{182517CD-B41B-419C-BF00-A119FE3EF84A}" srcOrd="0" destOrd="0" presId="urn:microsoft.com/office/officeart/2018/2/layout/IconVerticalSolidList"/>
    <dgm:cxn modelId="{2504F0AA-FEDE-4621-A7F5-7D4C7D319EF1}" srcId="{80F86A18-57FF-47BC-AC0F-66F02E6DE4BE}" destId="{63A34C00-9979-4BC0-B02B-1092C092B7AD}" srcOrd="1" destOrd="0" parTransId="{EDE9826D-02F8-46FA-BE01-A63861141D14}" sibTransId="{D4B58E84-7128-4835-ACEB-CFBFA1533378}"/>
    <dgm:cxn modelId="{DB9313BB-CF4C-4883-8B4E-436EFA789965}" type="presOf" srcId="{1D275E7C-EA4A-4F8D-9F88-129A91A89CFE}" destId="{181FA9A8-E8AE-40FE-A208-F0288F26AC74}" srcOrd="0" destOrd="0" presId="urn:microsoft.com/office/officeart/2018/2/layout/IconVerticalSolidList"/>
    <dgm:cxn modelId="{B1DECDD3-4E76-445A-AACB-8750DBB0218C}" type="presParOf" srcId="{9456512F-F547-4573-8534-1F849E1DE795}" destId="{ABAE0088-0A3E-4C16-8BAF-B7A058736AF2}" srcOrd="0" destOrd="0" presId="urn:microsoft.com/office/officeart/2018/2/layout/IconVerticalSolidList"/>
    <dgm:cxn modelId="{D1495F05-EA5B-4135-B6EE-ED71F23F26A9}" type="presParOf" srcId="{ABAE0088-0A3E-4C16-8BAF-B7A058736AF2}" destId="{79E47CDE-3F58-4745-90D3-ED5093276614}" srcOrd="0" destOrd="0" presId="urn:microsoft.com/office/officeart/2018/2/layout/IconVerticalSolidList"/>
    <dgm:cxn modelId="{4742FBD9-BAE8-4317-852F-6C6DBC420A5E}" type="presParOf" srcId="{ABAE0088-0A3E-4C16-8BAF-B7A058736AF2}" destId="{F281DEA3-8E4A-4D5C-B6CF-3305391D46F4}" srcOrd="1" destOrd="0" presId="urn:microsoft.com/office/officeart/2018/2/layout/IconVerticalSolidList"/>
    <dgm:cxn modelId="{8DC886BF-0C2C-4C9D-A4E7-E1A17EC8CE0B}" type="presParOf" srcId="{ABAE0088-0A3E-4C16-8BAF-B7A058736AF2}" destId="{E5354A68-D22E-4B7E-8653-8794D0C3F7A6}" srcOrd="2" destOrd="0" presId="urn:microsoft.com/office/officeart/2018/2/layout/IconVerticalSolidList"/>
    <dgm:cxn modelId="{DBEEB4C5-87AA-413F-8726-4757D3448811}" type="presParOf" srcId="{ABAE0088-0A3E-4C16-8BAF-B7A058736AF2}" destId="{182517CD-B41B-419C-BF00-A119FE3EF84A}" srcOrd="3" destOrd="0" presId="urn:microsoft.com/office/officeart/2018/2/layout/IconVerticalSolidList"/>
    <dgm:cxn modelId="{0FA9E70B-8F7D-44BD-8875-2D825D9E3BF7}" type="presParOf" srcId="{9456512F-F547-4573-8534-1F849E1DE795}" destId="{41F852DF-A88E-475A-A804-D0925ED2B469}" srcOrd="1" destOrd="0" presId="urn:microsoft.com/office/officeart/2018/2/layout/IconVerticalSolidList"/>
    <dgm:cxn modelId="{66408234-2479-463D-A73D-38DBFB23C52E}" type="presParOf" srcId="{9456512F-F547-4573-8534-1F849E1DE795}" destId="{696B289A-1AB7-4769-A39B-39C332B9B885}" srcOrd="2" destOrd="0" presId="urn:microsoft.com/office/officeart/2018/2/layout/IconVerticalSolidList"/>
    <dgm:cxn modelId="{00837D20-A4F5-4E45-A154-82CABCDD0428}" type="presParOf" srcId="{696B289A-1AB7-4769-A39B-39C332B9B885}" destId="{14DC2297-24CA-4647-B07E-7B3092887013}" srcOrd="0" destOrd="0" presId="urn:microsoft.com/office/officeart/2018/2/layout/IconVerticalSolidList"/>
    <dgm:cxn modelId="{1EAB4B88-4932-4A43-BAC7-8A3E67636B44}" type="presParOf" srcId="{696B289A-1AB7-4769-A39B-39C332B9B885}" destId="{AFE71301-2509-443C-A4FF-5CA7DE3FA944}" srcOrd="1" destOrd="0" presId="urn:microsoft.com/office/officeart/2018/2/layout/IconVerticalSolidList"/>
    <dgm:cxn modelId="{C0FDB8D2-61C9-4B7F-BEA5-3DBBBB2AA1DB}" type="presParOf" srcId="{696B289A-1AB7-4769-A39B-39C332B9B885}" destId="{D9DB9EB8-5334-4169-8546-4C90E00F4694}" srcOrd="2" destOrd="0" presId="urn:microsoft.com/office/officeart/2018/2/layout/IconVerticalSolidList"/>
    <dgm:cxn modelId="{4C898F88-8125-422A-85B0-49F56987F9D9}" type="presParOf" srcId="{696B289A-1AB7-4769-A39B-39C332B9B885}" destId="{ECD1C9F8-6269-4555-A7B0-B90B4D3FFAF7}" srcOrd="3" destOrd="0" presId="urn:microsoft.com/office/officeart/2018/2/layout/IconVerticalSolidList"/>
    <dgm:cxn modelId="{1C9BF17F-8376-4C7D-855B-DE4A7758E29B}" type="presParOf" srcId="{9456512F-F547-4573-8534-1F849E1DE795}" destId="{4071BF05-F867-40BA-A40F-782B2931CA6D}" srcOrd="3" destOrd="0" presId="urn:microsoft.com/office/officeart/2018/2/layout/IconVerticalSolidList"/>
    <dgm:cxn modelId="{40688167-2A51-4BC4-BE33-D1F2535C0708}" type="presParOf" srcId="{9456512F-F547-4573-8534-1F849E1DE795}" destId="{E9D705E3-2E44-4754-B676-6B06D8434E01}" srcOrd="4" destOrd="0" presId="urn:microsoft.com/office/officeart/2018/2/layout/IconVerticalSolidList"/>
    <dgm:cxn modelId="{E137EE0A-58C0-4F9B-9C6B-B260A7A84F44}" type="presParOf" srcId="{E9D705E3-2E44-4754-B676-6B06D8434E01}" destId="{AE627802-79B4-489D-A4B0-7D8458777DC7}" srcOrd="0" destOrd="0" presId="urn:microsoft.com/office/officeart/2018/2/layout/IconVerticalSolidList"/>
    <dgm:cxn modelId="{456620DA-CD38-4807-A04A-0BDC1CDE1586}" type="presParOf" srcId="{E9D705E3-2E44-4754-B676-6B06D8434E01}" destId="{77501D76-3BEC-4EA9-9CBB-74F3BEE1F8DE}" srcOrd="1" destOrd="0" presId="urn:microsoft.com/office/officeart/2018/2/layout/IconVerticalSolidList"/>
    <dgm:cxn modelId="{21C17456-BDFA-42AD-A0A1-765FE8CCB3FC}" type="presParOf" srcId="{E9D705E3-2E44-4754-B676-6B06D8434E01}" destId="{13F29E07-766F-4184-8282-5D8CA8C39B2B}" srcOrd="2" destOrd="0" presId="urn:microsoft.com/office/officeart/2018/2/layout/IconVerticalSolidList"/>
    <dgm:cxn modelId="{3CAF9D3A-EF8B-42D1-8571-74701A8B91F4}" type="presParOf" srcId="{E9D705E3-2E44-4754-B676-6B06D8434E01}" destId="{181FA9A8-E8AE-40FE-A208-F0288F26AC74}" srcOrd="3" destOrd="0" presId="urn:microsoft.com/office/officeart/2018/2/layout/IconVerticalSolidList"/>
    <dgm:cxn modelId="{58DFB0C8-A383-486A-AA69-61E2149BC82A}" type="presParOf" srcId="{9456512F-F547-4573-8534-1F849E1DE795}" destId="{99A28D9C-168C-4556-A354-B533478DA731}" srcOrd="5" destOrd="0" presId="urn:microsoft.com/office/officeart/2018/2/layout/IconVerticalSolidList"/>
    <dgm:cxn modelId="{19813035-A114-4C59-862C-47BF91772ECC}" type="presParOf" srcId="{9456512F-F547-4573-8534-1F849E1DE795}" destId="{B4009AE7-0650-40FB-8008-923E5D44E98F}" srcOrd="6" destOrd="0" presId="urn:microsoft.com/office/officeart/2018/2/layout/IconVerticalSolidList"/>
    <dgm:cxn modelId="{5602AC35-3D52-4CFB-9599-B69F8A85BE38}" type="presParOf" srcId="{B4009AE7-0650-40FB-8008-923E5D44E98F}" destId="{87D4917B-F8A8-491D-8621-8BE04F9F6EF1}" srcOrd="0" destOrd="0" presId="urn:microsoft.com/office/officeart/2018/2/layout/IconVerticalSolidList"/>
    <dgm:cxn modelId="{95A06022-2E4D-4BBA-BE52-1D5F63086549}" type="presParOf" srcId="{B4009AE7-0650-40FB-8008-923E5D44E98F}" destId="{1090A3E2-5782-4622-BD85-FA0E7D5BD052}" srcOrd="1" destOrd="0" presId="urn:microsoft.com/office/officeart/2018/2/layout/IconVerticalSolidList"/>
    <dgm:cxn modelId="{700528E5-9317-4E97-A77E-27A22481CA81}" type="presParOf" srcId="{B4009AE7-0650-40FB-8008-923E5D44E98F}" destId="{D33F70B4-617A-457A-AF76-CEDE8EB9A991}" srcOrd="2" destOrd="0" presId="urn:microsoft.com/office/officeart/2018/2/layout/IconVerticalSolidList"/>
    <dgm:cxn modelId="{AF1C44DF-F725-428D-A161-8D89F9F074A3}" type="presParOf" srcId="{B4009AE7-0650-40FB-8008-923E5D44E98F}" destId="{91190ABE-860F-4B10-96AA-7AB1B62DC7A0}" srcOrd="3" destOrd="0" presId="urn:microsoft.com/office/officeart/2018/2/layout/IconVerticalSolidList"/>
    <dgm:cxn modelId="{522CBE8F-89BB-4222-B895-08A5C5B93A90}" type="presParOf" srcId="{9456512F-F547-4573-8534-1F849E1DE795}" destId="{77CE5156-810F-4C93-B456-FA95662BB83E}" srcOrd="7" destOrd="0" presId="urn:microsoft.com/office/officeart/2018/2/layout/IconVerticalSolidList"/>
    <dgm:cxn modelId="{8D39206E-A749-4301-B80E-B17AACECFFEA}" type="presParOf" srcId="{9456512F-F547-4573-8534-1F849E1DE795}" destId="{9A8F4CE5-2797-47BF-B22C-AF4AF8085F33}" srcOrd="8" destOrd="0" presId="urn:microsoft.com/office/officeart/2018/2/layout/IconVerticalSolidList"/>
    <dgm:cxn modelId="{B1A32FD0-00E1-4C85-84DE-F189F319C0E5}" type="presParOf" srcId="{9A8F4CE5-2797-47BF-B22C-AF4AF8085F33}" destId="{D0C374CB-BB42-48AD-88F6-705860FF4A69}" srcOrd="0" destOrd="0" presId="urn:microsoft.com/office/officeart/2018/2/layout/IconVerticalSolidList"/>
    <dgm:cxn modelId="{EE310045-EB76-4075-9496-B239FACDBCAF}" type="presParOf" srcId="{9A8F4CE5-2797-47BF-B22C-AF4AF8085F33}" destId="{FF3BB448-C990-4C82-9477-7A67C3295998}" srcOrd="1" destOrd="0" presId="urn:microsoft.com/office/officeart/2018/2/layout/IconVerticalSolidList"/>
    <dgm:cxn modelId="{B08E9B6F-7512-4ED5-A10E-383738C23F0D}" type="presParOf" srcId="{9A8F4CE5-2797-47BF-B22C-AF4AF8085F33}" destId="{3408A1E7-7503-4DA3-BA0B-4039CAB35A7C}" srcOrd="2" destOrd="0" presId="urn:microsoft.com/office/officeart/2018/2/layout/IconVerticalSolidList"/>
    <dgm:cxn modelId="{BE44DA3C-40AE-4FEF-8613-BFBF3F517AE3}" type="presParOf" srcId="{9A8F4CE5-2797-47BF-B22C-AF4AF8085F33}" destId="{E65A19A7-45C3-49F5-966C-A02D102D2989}" srcOrd="3" destOrd="0" presId="urn:microsoft.com/office/officeart/2018/2/layout/IconVerticalSolidList"/>
    <dgm:cxn modelId="{F90EB8C5-582E-4F37-9DA9-8F2D8F592A6D}" type="presParOf" srcId="{9456512F-F547-4573-8534-1F849E1DE795}" destId="{EF651580-F555-4638-8726-6FB098169F5C}" srcOrd="9" destOrd="0" presId="urn:microsoft.com/office/officeart/2018/2/layout/IconVerticalSolidList"/>
    <dgm:cxn modelId="{1640BB1E-F95A-434C-80FB-4771C400AE53}" type="presParOf" srcId="{9456512F-F547-4573-8534-1F849E1DE795}" destId="{F72711AB-FE2B-4A76-A3BD-75C4F159FAD2}" srcOrd="10" destOrd="0" presId="urn:microsoft.com/office/officeart/2018/2/layout/IconVerticalSolidList"/>
    <dgm:cxn modelId="{EAAA44A4-F10C-40F2-8FD5-2D41215FC7CC}" type="presParOf" srcId="{F72711AB-FE2B-4A76-A3BD-75C4F159FAD2}" destId="{53277BF1-C3BF-4C57-B94A-68E6F34D0649}" srcOrd="0" destOrd="0" presId="urn:microsoft.com/office/officeart/2018/2/layout/IconVerticalSolidList"/>
    <dgm:cxn modelId="{00D4DB73-5756-470D-A64D-A7CA28D936CD}" type="presParOf" srcId="{F72711AB-FE2B-4A76-A3BD-75C4F159FAD2}" destId="{4A2FA387-7375-40E7-B7C0-70189AFFB36D}" srcOrd="1" destOrd="0" presId="urn:microsoft.com/office/officeart/2018/2/layout/IconVerticalSolidList"/>
    <dgm:cxn modelId="{75264C5B-7C05-49D2-B500-1153120489D3}" type="presParOf" srcId="{F72711AB-FE2B-4A76-A3BD-75C4F159FAD2}" destId="{1719E349-44FD-4FFB-AA41-30DD4E444BCF}" srcOrd="2" destOrd="0" presId="urn:microsoft.com/office/officeart/2018/2/layout/IconVerticalSolidList"/>
    <dgm:cxn modelId="{2DB1FC09-960B-41A0-98F4-E2B538BF9314}" type="presParOf" srcId="{F72711AB-FE2B-4A76-A3BD-75C4F159FAD2}" destId="{83EB1C23-2C7B-4E5F-81E5-9709563C9DF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F2D6D7E-D1B4-4A5F-9DB3-D099D88ADE8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BBE9260-9F3C-4544-9D73-F82663E8F21D}">
      <dgm:prSet/>
      <dgm:spPr/>
      <dgm:t>
        <a:bodyPr/>
        <a:lstStyle/>
        <a:p>
          <a:r>
            <a:rPr lang="en-US" b="0" i="0" baseline="0" dirty="0"/>
            <a:t>Importance of not just choosing based on the lowest price</a:t>
          </a:r>
          <a:endParaRPr lang="en-US" dirty="0"/>
        </a:p>
      </dgm:t>
    </dgm:pt>
    <dgm:pt modelId="{877D90B9-B72B-429B-BED0-09A61D1376BE}" type="parTrans" cxnId="{8AF7DDC0-7852-47CF-98D7-701CF412C641}">
      <dgm:prSet/>
      <dgm:spPr/>
      <dgm:t>
        <a:bodyPr/>
        <a:lstStyle/>
        <a:p>
          <a:endParaRPr lang="en-US"/>
        </a:p>
      </dgm:t>
    </dgm:pt>
    <dgm:pt modelId="{3778B7AB-892A-494D-AF96-A7228BB9FF7D}" type="sibTrans" cxnId="{8AF7DDC0-7852-47CF-98D7-701CF412C641}">
      <dgm:prSet/>
      <dgm:spPr/>
      <dgm:t>
        <a:bodyPr/>
        <a:lstStyle/>
        <a:p>
          <a:endParaRPr lang="en-US"/>
        </a:p>
      </dgm:t>
    </dgm:pt>
    <dgm:pt modelId="{1122DCB2-D2EE-483E-A839-0741D1D05F34}">
      <dgm:prSet/>
      <dgm:spPr/>
      <dgm:t>
        <a:bodyPr/>
        <a:lstStyle/>
        <a:p>
          <a:r>
            <a:rPr lang="en-US" b="0" i="0" baseline="0"/>
            <a:t>The value of building a long-term partnership</a:t>
          </a:r>
          <a:endParaRPr lang="en-US"/>
        </a:p>
      </dgm:t>
    </dgm:pt>
    <dgm:pt modelId="{10DEE209-95E9-4E05-9EC4-CAC0938A4EDE}" type="parTrans" cxnId="{DA9537B4-2F96-4B31-88FC-777483E44EF6}">
      <dgm:prSet/>
      <dgm:spPr/>
      <dgm:t>
        <a:bodyPr/>
        <a:lstStyle/>
        <a:p>
          <a:endParaRPr lang="en-US"/>
        </a:p>
      </dgm:t>
    </dgm:pt>
    <dgm:pt modelId="{34CEC4D3-583F-49C5-928F-C29C011AF3BE}" type="sibTrans" cxnId="{DA9537B4-2F96-4B31-88FC-777483E44EF6}">
      <dgm:prSet/>
      <dgm:spPr/>
      <dgm:t>
        <a:bodyPr/>
        <a:lstStyle/>
        <a:p>
          <a:endParaRPr lang="en-US"/>
        </a:p>
      </dgm:t>
    </dgm:pt>
    <dgm:pt modelId="{486597E9-82B4-473E-AB18-DC9C6007D1F8}">
      <dgm:prSet/>
      <dgm:spPr/>
      <dgm:t>
        <a:bodyPr/>
        <a:lstStyle/>
        <a:p>
          <a:r>
            <a:rPr lang="en-US" b="0" i="0" baseline="0"/>
            <a:t>A consultative versus transactional approach </a:t>
          </a:r>
          <a:endParaRPr lang="en-US"/>
        </a:p>
      </dgm:t>
    </dgm:pt>
    <dgm:pt modelId="{723095F6-B3DB-4863-81C6-B4B577F3CAA9}" type="parTrans" cxnId="{74638ADE-3298-496E-9990-3719681F7747}">
      <dgm:prSet/>
      <dgm:spPr/>
      <dgm:t>
        <a:bodyPr/>
        <a:lstStyle/>
        <a:p>
          <a:endParaRPr lang="en-US"/>
        </a:p>
      </dgm:t>
    </dgm:pt>
    <dgm:pt modelId="{6CB8F0B4-5DD4-4B2F-9EF4-CFAAF0653E69}" type="sibTrans" cxnId="{74638ADE-3298-496E-9990-3719681F7747}">
      <dgm:prSet/>
      <dgm:spPr/>
      <dgm:t>
        <a:bodyPr/>
        <a:lstStyle/>
        <a:p>
          <a:endParaRPr lang="en-US"/>
        </a:p>
      </dgm:t>
    </dgm:pt>
    <dgm:pt modelId="{C9EA3B65-0B99-4438-A452-2420D495BA81}" type="pres">
      <dgm:prSet presAssocID="{4F2D6D7E-D1B4-4A5F-9DB3-D099D88ADE84}" presName="linear" presStyleCnt="0">
        <dgm:presLayoutVars>
          <dgm:animLvl val="lvl"/>
          <dgm:resizeHandles val="exact"/>
        </dgm:presLayoutVars>
      </dgm:prSet>
      <dgm:spPr/>
    </dgm:pt>
    <dgm:pt modelId="{ED16F579-8696-421A-AB9D-87D2BF16840E}" type="pres">
      <dgm:prSet presAssocID="{3BBE9260-9F3C-4544-9D73-F82663E8F21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E07AB15-1AF4-431E-9579-8996937937E1}" type="pres">
      <dgm:prSet presAssocID="{3778B7AB-892A-494D-AF96-A7228BB9FF7D}" presName="spacer" presStyleCnt="0"/>
      <dgm:spPr/>
    </dgm:pt>
    <dgm:pt modelId="{D9DB9AF8-C555-4ACB-A373-0072481C77F2}" type="pres">
      <dgm:prSet presAssocID="{1122DCB2-D2EE-483E-A839-0741D1D05F3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2E3C1F6-0F8E-4A38-AF61-A0D7D364D0ED}" type="pres">
      <dgm:prSet presAssocID="{34CEC4D3-583F-49C5-928F-C29C011AF3BE}" presName="spacer" presStyleCnt="0"/>
      <dgm:spPr/>
    </dgm:pt>
    <dgm:pt modelId="{0C8B4ECB-C03C-4ED4-A37C-C59162093579}" type="pres">
      <dgm:prSet presAssocID="{486597E9-82B4-473E-AB18-DC9C6007D1F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D663200-821D-4C5C-823B-684ECF093E2C}" type="presOf" srcId="{1122DCB2-D2EE-483E-A839-0741D1D05F34}" destId="{D9DB9AF8-C555-4ACB-A373-0072481C77F2}" srcOrd="0" destOrd="0" presId="urn:microsoft.com/office/officeart/2005/8/layout/vList2"/>
    <dgm:cxn modelId="{46E1227A-6DF2-4696-B66F-D1B82D002943}" type="presOf" srcId="{4F2D6D7E-D1B4-4A5F-9DB3-D099D88ADE84}" destId="{C9EA3B65-0B99-4438-A452-2420D495BA81}" srcOrd="0" destOrd="0" presId="urn:microsoft.com/office/officeart/2005/8/layout/vList2"/>
    <dgm:cxn modelId="{A40B7A85-51A3-4F40-9FA3-FB59CEB6EF70}" type="presOf" srcId="{3BBE9260-9F3C-4544-9D73-F82663E8F21D}" destId="{ED16F579-8696-421A-AB9D-87D2BF16840E}" srcOrd="0" destOrd="0" presId="urn:microsoft.com/office/officeart/2005/8/layout/vList2"/>
    <dgm:cxn modelId="{DA9537B4-2F96-4B31-88FC-777483E44EF6}" srcId="{4F2D6D7E-D1B4-4A5F-9DB3-D099D88ADE84}" destId="{1122DCB2-D2EE-483E-A839-0741D1D05F34}" srcOrd="1" destOrd="0" parTransId="{10DEE209-95E9-4E05-9EC4-CAC0938A4EDE}" sibTransId="{34CEC4D3-583F-49C5-928F-C29C011AF3BE}"/>
    <dgm:cxn modelId="{8AF7DDC0-7852-47CF-98D7-701CF412C641}" srcId="{4F2D6D7E-D1B4-4A5F-9DB3-D099D88ADE84}" destId="{3BBE9260-9F3C-4544-9D73-F82663E8F21D}" srcOrd="0" destOrd="0" parTransId="{877D90B9-B72B-429B-BED0-09A61D1376BE}" sibTransId="{3778B7AB-892A-494D-AF96-A7228BB9FF7D}"/>
    <dgm:cxn modelId="{415143C2-FCC4-45CE-8442-EA6749F5C4B5}" type="presOf" srcId="{486597E9-82B4-473E-AB18-DC9C6007D1F8}" destId="{0C8B4ECB-C03C-4ED4-A37C-C59162093579}" srcOrd="0" destOrd="0" presId="urn:microsoft.com/office/officeart/2005/8/layout/vList2"/>
    <dgm:cxn modelId="{74638ADE-3298-496E-9990-3719681F7747}" srcId="{4F2D6D7E-D1B4-4A5F-9DB3-D099D88ADE84}" destId="{486597E9-82B4-473E-AB18-DC9C6007D1F8}" srcOrd="2" destOrd="0" parTransId="{723095F6-B3DB-4863-81C6-B4B577F3CAA9}" sibTransId="{6CB8F0B4-5DD4-4B2F-9EF4-CFAAF0653E69}"/>
    <dgm:cxn modelId="{66D20025-4DA1-43DF-8563-CBD73C0A7190}" type="presParOf" srcId="{C9EA3B65-0B99-4438-A452-2420D495BA81}" destId="{ED16F579-8696-421A-AB9D-87D2BF16840E}" srcOrd="0" destOrd="0" presId="urn:microsoft.com/office/officeart/2005/8/layout/vList2"/>
    <dgm:cxn modelId="{44F89D87-7DEB-487D-99BE-2391CC79868D}" type="presParOf" srcId="{C9EA3B65-0B99-4438-A452-2420D495BA81}" destId="{2E07AB15-1AF4-431E-9579-8996937937E1}" srcOrd="1" destOrd="0" presId="urn:microsoft.com/office/officeart/2005/8/layout/vList2"/>
    <dgm:cxn modelId="{78158B10-ED82-45AA-AC9C-2B73D7855D88}" type="presParOf" srcId="{C9EA3B65-0B99-4438-A452-2420D495BA81}" destId="{D9DB9AF8-C555-4ACB-A373-0072481C77F2}" srcOrd="2" destOrd="0" presId="urn:microsoft.com/office/officeart/2005/8/layout/vList2"/>
    <dgm:cxn modelId="{C70D1D81-DA4E-41EC-BA45-C4657E1F32EA}" type="presParOf" srcId="{C9EA3B65-0B99-4438-A452-2420D495BA81}" destId="{02E3C1F6-0F8E-4A38-AF61-A0D7D364D0ED}" srcOrd="3" destOrd="0" presId="urn:microsoft.com/office/officeart/2005/8/layout/vList2"/>
    <dgm:cxn modelId="{6B1D6E67-C15C-4975-8936-42406C204E8D}" type="presParOf" srcId="{C9EA3B65-0B99-4438-A452-2420D495BA81}" destId="{0C8B4ECB-C03C-4ED4-A37C-C591620935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4277F177-9F30-4EFC-8D72-3BD524AD825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35A75E2-0530-4F0A-8E0E-E9346DFF7B0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Balancing expertise, service model, and price to make a choice</a:t>
          </a:r>
        </a:p>
      </dgm:t>
    </dgm:pt>
    <dgm:pt modelId="{C5DD0675-1801-4EB3-B523-F5DC6571ECE7}" type="parTrans" cxnId="{C0255239-89C9-4035-9557-8794D36ABB54}">
      <dgm:prSet/>
      <dgm:spPr/>
      <dgm:t>
        <a:bodyPr/>
        <a:lstStyle/>
        <a:p>
          <a:endParaRPr lang="en-US"/>
        </a:p>
      </dgm:t>
    </dgm:pt>
    <dgm:pt modelId="{763073B4-3398-4E48-A9B5-8FAB29AFA2C6}" type="sibTrans" cxnId="{C0255239-89C9-4035-9557-8794D36ABB54}">
      <dgm:prSet/>
      <dgm:spPr/>
      <dgm:t>
        <a:bodyPr/>
        <a:lstStyle/>
        <a:p>
          <a:endParaRPr lang="en-US"/>
        </a:p>
      </dgm:t>
    </dgm:pt>
    <dgm:pt modelId="{A64A99A4-4C6D-4435-B648-43B11D61BA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Stakeholders in the decision</a:t>
          </a:r>
        </a:p>
      </dgm:t>
    </dgm:pt>
    <dgm:pt modelId="{9287095A-57CE-4053-A3FB-7789D1FF6BF4}" type="parTrans" cxnId="{F689F131-A036-4D45-BE12-52DFD59239C6}">
      <dgm:prSet/>
      <dgm:spPr/>
      <dgm:t>
        <a:bodyPr/>
        <a:lstStyle/>
        <a:p>
          <a:endParaRPr lang="en-US"/>
        </a:p>
      </dgm:t>
    </dgm:pt>
    <dgm:pt modelId="{2885472D-3F38-4DEB-8699-14E13CDAE766}" type="sibTrans" cxnId="{F689F131-A036-4D45-BE12-52DFD59239C6}">
      <dgm:prSet/>
      <dgm:spPr/>
      <dgm:t>
        <a:bodyPr/>
        <a:lstStyle/>
        <a:p>
          <a:endParaRPr lang="en-US"/>
        </a:p>
      </dgm:t>
    </dgm:pt>
    <dgm:pt modelId="{CFDFFB00-9ABC-478D-A4E1-4F9671D48BC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Pre-existing relationships</a:t>
          </a:r>
        </a:p>
      </dgm:t>
    </dgm:pt>
    <dgm:pt modelId="{673D880A-4BAD-4C3F-A7CE-EA0B070AFBB5}" type="parTrans" cxnId="{FAFCE4A8-ADF7-4913-AF01-44A34707E725}">
      <dgm:prSet/>
      <dgm:spPr/>
      <dgm:t>
        <a:bodyPr/>
        <a:lstStyle/>
        <a:p>
          <a:endParaRPr lang="en-US"/>
        </a:p>
      </dgm:t>
    </dgm:pt>
    <dgm:pt modelId="{69F23CD2-DB4B-4293-A212-E846E34E25FF}" type="sibTrans" cxnId="{FAFCE4A8-ADF7-4913-AF01-44A34707E725}">
      <dgm:prSet/>
      <dgm:spPr/>
      <dgm:t>
        <a:bodyPr/>
        <a:lstStyle/>
        <a:p>
          <a:endParaRPr lang="en-US"/>
        </a:p>
      </dgm:t>
    </dgm:pt>
    <dgm:pt modelId="{E400BACE-7F9D-4962-B4C5-B760D690B4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Expertise and delivery versus personal rapport </a:t>
          </a:r>
        </a:p>
      </dgm:t>
    </dgm:pt>
    <dgm:pt modelId="{7D6819D7-4673-4C8B-8F83-974768EE37A4}" type="parTrans" cxnId="{9D3BEBF0-3D24-4235-9AD6-A741E6BC881A}">
      <dgm:prSet/>
      <dgm:spPr/>
      <dgm:t>
        <a:bodyPr/>
        <a:lstStyle/>
        <a:p>
          <a:endParaRPr lang="en-US"/>
        </a:p>
      </dgm:t>
    </dgm:pt>
    <dgm:pt modelId="{A8198036-E62B-43B3-A1A1-C505A9D48545}" type="sibTrans" cxnId="{9D3BEBF0-3D24-4235-9AD6-A741E6BC881A}">
      <dgm:prSet/>
      <dgm:spPr/>
      <dgm:t>
        <a:bodyPr/>
        <a:lstStyle/>
        <a:p>
          <a:endParaRPr lang="en-US"/>
        </a:p>
      </dgm:t>
    </dgm:pt>
    <dgm:pt modelId="{B74B08E0-A802-475B-98AE-32F8F62C4766}" type="pres">
      <dgm:prSet presAssocID="{4277F177-9F30-4EFC-8D72-3BD524AD825D}" presName="root" presStyleCnt="0">
        <dgm:presLayoutVars>
          <dgm:dir/>
          <dgm:resizeHandles val="exact"/>
        </dgm:presLayoutVars>
      </dgm:prSet>
      <dgm:spPr/>
    </dgm:pt>
    <dgm:pt modelId="{34A096DD-1C23-40EF-AF27-02F58DF2F275}" type="pres">
      <dgm:prSet presAssocID="{B35A75E2-0530-4F0A-8E0E-E9346DFF7B0D}" presName="compNode" presStyleCnt="0"/>
      <dgm:spPr/>
    </dgm:pt>
    <dgm:pt modelId="{A6B1441B-ECDA-4DDA-8F3C-3EEB9F400EA4}" type="pres">
      <dgm:prSet presAssocID="{B35A75E2-0530-4F0A-8E0E-E9346DFF7B0D}" presName="bgRect" presStyleLbl="bgShp" presStyleIdx="0" presStyleCnt="4"/>
      <dgm:spPr/>
    </dgm:pt>
    <dgm:pt modelId="{EC3DC5B1-5857-427C-930F-DD3D064FE6E8}" type="pres">
      <dgm:prSet presAssocID="{B35A75E2-0530-4F0A-8E0E-E9346DFF7B0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C0465CC-EC24-4CC0-B813-ADDEF7B4B4C8}" type="pres">
      <dgm:prSet presAssocID="{B35A75E2-0530-4F0A-8E0E-E9346DFF7B0D}" presName="spaceRect" presStyleCnt="0"/>
      <dgm:spPr/>
    </dgm:pt>
    <dgm:pt modelId="{14226F70-0C75-489B-A791-80A0C1D6E5DF}" type="pres">
      <dgm:prSet presAssocID="{B35A75E2-0530-4F0A-8E0E-E9346DFF7B0D}" presName="parTx" presStyleLbl="revTx" presStyleIdx="0" presStyleCnt="4">
        <dgm:presLayoutVars>
          <dgm:chMax val="0"/>
          <dgm:chPref val="0"/>
        </dgm:presLayoutVars>
      </dgm:prSet>
      <dgm:spPr/>
    </dgm:pt>
    <dgm:pt modelId="{FC6BE0B8-08B0-4298-9ECA-58EF6154DEF8}" type="pres">
      <dgm:prSet presAssocID="{763073B4-3398-4E48-A9B5-8FAB29AFA2C6}" presName="sibTrans" presStyleCnt="0"/>
      <dgm:spPr/>
    </dgm:pt>
    <dgm:pt modelId="{08C390F0-9C7A-46DC-983E-08D73F15CDE7}" type="pres">
      <dgm:prSet presAssocID="{A64A99A4-4C6D-4435-B648-43B11D61BAC2}" presName="compNode" presStyleCnt="0"/>
      <dgm:spPr/>
    </dgm:pt>
    <dgm:pt modelId="{4BAFF916-F7A2-4C80-A7C4-705AFD87F762}" type="pres">
      <dgm:prSet presAssocID="{A64A99A4-4C6D-4435-B648-43B11D61BAC2}" presName="bgRect" presStyleLbl="bgShp" presStyleIdx="1" presStyleCnt="4"/>
      <dgm:spPr/>
    </dgm:pt>
    <dgm:pt modelId="{01F876C5-42CC-4598-A1D8-B756482CB258}" type="pres">
      <dgm:prSet presAssocID="{A64A99A4-4C6D-4435-B648-43B11D61BAC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B2ABF56-820C-4033-9264-B038AC98CE2A}" type="pres">
      <dgm:prSet presAssocID="{A64A99A4-4C6D-4435-B648-43B11D61BAC2}" presName="spaceRect" presStyleCnt="0"/>
      <dgm:spPr/>
    </dgm:pt>
    <dgm:pt modelId="{6EFFC83F-7A0B-4495-8A9A-06E07AF06DE4}" type="pres">
      <dgm:prSet presAssocID="{A64A99A4-4C6D-4435-B648-43B11D61BAC2}" presName="parTx" presStyleLbl="revTx" presStyleIdx="1" presStyleCnt="4">
        <dgm:presLayoutVars>
          <dgm:chMax val="0"/>
          <dgm:chPref val="0"/>
        </dgm:presLayoutVars>
      </dgm:prSet>
      <dgm:spPr/>
    </dgm:pt>
    <dgm:pt modelId="{4B44896A-AC89-464B-9D9F-FEC6E833F4F5}" type="pres">
      <dgm:prSet presAssocID="{2885472D-3F38-4DEB-8699-14E13CDAE766}" presName="sibTrans" presStyleCnt="0"/>
      <dgm:spPr/>
    </dgm:pt>
    <dgm:pt modelId="{CEA5D27A-8B50-4004-BE14-FD6874D6DAFC}" type="pres">
      <dgm:prSet presAssocID="{CFDFFB00-9ABC-478D-A4E1-4F9671D48BC3}" presName="compNode" presStyleCnt="0"/>
      <dgm:spPr/>
    </dgm:pt>
    <dgm:pt modelId="{1A8EDD1D-EF41-41D8-87B4-3D53FCAF050C}" type="pres">
      <dgm:prSet presAssocID="{CFDFFB00-9ABC-478D-A4E1-4F9671D48BC3}" presName="bgRect" presStyleLbl="bgShp" presStyleIdx="2" presStyleCnt="4"/>
      <dgm:spPr/>
    </dgm:pt>
    <dgm:pt modelId="{ABCD11DB-61F7-4A35-9688-91F5637437DB}" type="pres">
      <dgm:prSet presAssocID="{CFDFFB00-9ABC-478D-A4E1-4F9671D48BC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BD48D92C-FFCA-4053-9866-D4DAF16A4F5E}" type="pres">
      <dgm:prSet presAssocID="{CFDFFB00-9ABC-478D-A4E1-4F9671D48BC3}" presName="spaceRect" presStyleCnt="0"/>
      <dgm:spPr/>
    </dgm:pt>
    <dgm:pt modelId="{5CA60F1E-2C69-4E55-8C86-07289E11E872}" type="pres">
      <dgm:prSet presAssocID="{CFDFFB00-9ABC-478D-A4E1-4F9671D48BC3}" presName="parTx" presStyleLbl="revTx" presStyleIdx="2" presStyleCnt="4">
        <dgm:presLayoutVars>
          <dgm:chMax val="0"/>
          <dgm:chPref val="0"/>
        </dgm:presLayoutVars>
      </dgm:prSet>
      <dgm:spPr/>
    </dgm:pt>
    <dgm:pt modelId="{7D2FC2D0-0379-44D0-AA3D-51409E907635}" type="pres">
      <dgm:prSet presAssocID="{69F23CD2-DB4B-4293-A212-E846E34E25FF}" presName="sibTrans" presStyleCnt="0"/>
      <dgm:spPr/>
    </dgm:pt>
    <dgm:pt modelId="{14730FD6-C6B8-48DA-8A2D-F1F063ED47CD}" type="pres">
      <dgm:prSet presAssocID="{E400BACE-7F9D-4962-B4C5-B760D690B474}" presName="compNode" presStyleCnt="0"/>
      <dgm:spPr/>
    </dgm:pt>
    <dgm:pt modelId="{5305ADE0-AED0-4761-B4A6-0DC96B3E03A3}" type="pres">
      <dgm:prSet presAssocID="{E400BACE-7F9D-4962-B4C5-B760D690B474}" presName="bgRect" presStyleLbl="bgShp" presStyleIdx="3" presStyleCnt="4"/>
      <dgm:spPr/>
    </dgm:pt>
    <dgm:pt modelId="{6A7C08BA-4BD7-4836-80BE-18B9CF1939A4}" type="pres">
      <dgm:prSet presAssocID="{E400BACE-7F9D-4962-B4C5-B760D690B47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21ECCA7-68DE-499B-9CB8-893882249B95}" type="pres">
      <dgm:prSet presAssocID="{E400BACE-7F9D-4962-B4C5-B760D690B474}" presName="spaceRect" presStyleCnt="0"/>
      <dgm:spPr/>
    </dgm:pt>
    <dgm:pt modelId="{B453C77B-4F69-47E9-8B18-1A19598F23B4}" type="pres">
      <dgm:prSet presAssocID="{E400BACE-7F9D-4962-B4C5-B760D690B47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689F131-A036-4D45-BE12-52DFD59239C6}" srcId="{4277F177-9F30-4EFC-8D72-3BD524AD825D}" destId="{A64A99A4-4C6D-4435-B648-43B11D61BAC2}" srcOrd="1" destOrd="0" parTransId="{9287095A-57CE-4053-A3FB-7789D1FF6BF4}" sibTransId="{2885472D-3F38-4DEB-8699-14E13CDAE766}"/>
    <dgm:cxn modelId="{C0255239-89C9-4035-9557-8794D36ABB54}" srcId="{4277F177-9F30-4EFC-8D72-3BD524AD825D}" destId="{B35A75E2-0530-4F0A-8E0E-E9346DFF7B0D}" srcOrd="0" destOrd="0" parTransId="{C5DD0675-1801-4EB3-B523-F5DC6571ECE7}" sibTransId="{763073B4-3398-4E48-A9B5-8FAB29AFA2C6}"/>
    <dgm:cxn modelId="{F7FE135B-25EA-4093-9C40-AE0904D422D8}" type="presOf" srcId="{4277F177-9F30-4EFC-8D72-3BD524AD825D}" destId="{B74B08E0-A802-475B-98AE-32F8F62C4766}" srcOrd="0" destOrd="0" presId="urn:microsoft.com/office/officeart/2018/2/layout/IconVerticalSolidList"/>
    <dgm:cxn modelId="{6C2B3A4E-A2FC-4851-A431-0834D1369387}" type="presOf" srcId="{B35A75E2-0530-4F0A-8E0E-E9346DFF7B0D}" destId="{14226F70-0C75-489B-A791-80A0C1D6E5DF}" srcOrd="0" destOrd="0" presId="urn:microsoft.com/office/officeart/2018/2/layout/IconVerticalSolidList"/>
    <dgm:cxn modelId="{01F6A183-7FC9-423D-BBAD-814C99870D6D}" type="presOf" srcId="{A64A99A4-4C6D-4435-B648-43B11D61BAC2}" destId="{6EFFC83F-7A0B-4495-8A9A-06E07AF06DE4}" srcOrd="0" destOrd="0" presId="urn:microsoft.com/office/officeart/2018/2/layout/IconVerticalSolidList"/>
    <dgm:cxn modelId="{FAFCE4A8-ADF7-4913-AF01-44A34707E725}" srcId="{4277F177-9F30-4EFC-8D72-3BD524AD825D}" destId="{CFDFFB00-9ABC-478D-A4E1-4F9671D48BC3}" srcOrd="2" destOrd="0" parTransId="{673D880A-4BAD-4C3F-A7CE-EA0B070AFBB5}" sibTransId="{69F23CD2-DB4B-4293-A212-E846E34E25FF}"/>
    <dgm:cxn modelId="{9D3BEBF0-3D24-4235-9AD6-A741E6BC881A}" srcId="{4277F177-9F30-4EFC-8D72-3BD524AD825D}" destId="{E400BACE-7F9D-4962-B4C5-B760D690B474}" srcOrd="3" destOrd="0" parTransId="{7D6819D7-4673-4C8B-8F83-974768EE37A4}" sibTransId="{A8198036-E62B-43B3-A1A1-C505A9D48545}"/>
    <dgm:cxn modelId="{AB7A9BF8-53D3-4D9F-BE01-F522568F435A}" type="presOf" srcId="{CFDFFB00-9ABC-478D-A4E1-4F9671D48BC3}" destId="{5CA60F1E-2C69-4E55-8C86-07289E11E872}" srcOrd="0" destOrd="0" presId="urn:microsoft.com/office/officeart/2018/2/layout/IconVerticalSolidList"/>
    <dgm:cxn modelId="{F0CA09F9-E70D-4E3A-9FDE-73EBDCDB167E}" type="presOf" srcId="{E400BACE-7F9D-4962-B4C5-B760D690B474}" destId="{B453C77B-4F69-47E9-8B18-1A19598F23B4}" srcOrd="0" destOrd="0" presId="urn:microsoft.com/office/officeart/2018/2/layout/IconVerticalSolidList"/>
    <dgm:cxn modelId="{21A62894-447F-4F84-9A86-70E22EFA33C6}" type="presParOf" srcId="{B74B08E0-A802-475B-98AE-32F8F62C4766}" destId="{34A096DD-1C23-40EF-AF27-02F58DF2F275}" srcOrd="0" destOrd="0" presId="urn:microsoft.com/office/officeart/2018/2/layout/IconVerticalSolidList"/>
    <dgm:cxn modelId="{E742BFE7-37CC-4738-95A7-ACA6E4D9ACEB}" type="presParOf" srcId="{34A096DD-1C23-40EF-AF27-02F58DF2F275}" destId="{A6B1441B-ECDA-4DDA-8F3C-3EEB9F400EA4}" srcOrd="0" destOrd="0" presId="urn:microsoft.com/office/officeart/2018/2/layout/IconVerticalSolidList"/>
    <dgm:cxn modelId="{6E3D604A-0AE2-4AB5-B2B1-77222DCA9313}" type="presParOf" srcId="{34A096DD-1C23-40EF-AF27-02F58DF2F275}" destId="{EC3DC5B1-5857-427C-930F-DD3D064FE6E8}" srcOrd="1" destOrd="0" presId="urn:microsoft.com/office/officeart/2018/2/layout/IconVerticalSolidList"/>
    <dgm:cxn modelId="{C8AFC161-F2AE-41AB-9CC0-80A61C0D691D}" type="presParOf" srcId="{34A096DD-1C23-40EF-AF27-02F58DF2F275}" destId="{8C0465CC-EC24-4CC0-B813-ADDEF7B4B4C8}" srcOrd="2" destOrd="0" presId="urn:microsoft.com/office/officeart/2018/2/layout/IconVerticalSolidList"/>
    <dgm:cxn modelId="{5C8FA231-1C90-4E07-AC7D-8C8EA586146C}" type="presParOf" srcId="{34A096DD-1C23-40EF-AF27-02F58DF2F275}" destId="{14226F70-0C75-489B-A791-80A0C1D6E5DF}" srcOrd="3" destOrd="0" presId="urn:microsoft.com/office/officeart/2018/2/layout/IconVerticalSolidList"/>
    <dgm:cxn modelId="{90F0545C-A0AE-45E7-9E7E-89CDBDC2840D}" type="presParOf" srcId="{B74B08E0-A802-475B-98AE-32F8F62C4766}" destId="{FC6BE0B8-08B0-4298-9ECA-58EF6154DEF8}" srcOrd="1" destOrd="0" presId="urn:microsoft.com/office/officeart/2018/2/layout/IconVerticalSolidList"/>
    <dgm:cxn modelId="{B530E021-C79B-4253-8F2C-DCF377AF0AD6}" type="presParOf" srcId="{B74B08E0-A802-475B-98AE-32F8F62C4766}" destId="{08C390F0-9C7A-46DC-983E-08D73F15CDE7}" srcOrd="2" destOrd="0" presId="urn:microsoft.com/office/officeart/2018/2/layout/IconVerticalSolidList"/>
    <dgm:cxn modelId="{133D07EC-A22F-4340-9769-6AA1AF519FD7}" type="presParOf" srcId="{08C390F0-9C7A-46DC-983E-08D73F15CDE7}" destId="{4BAFF916-F7A2-4C80-A7C4-705AFD87F762}" srcOrd="0" destOrd="0" presId="urn:microsoft.com/office/officeart/2018/2/layout/IconVerticalSolidList"/>
    <dgm:cxn modelId="{142B95D7-E4AF-42C3-B171-214A44780539}" type="presParOf" srcId="{08C390F0-9C7A-46DC-983E-08D73F15CDE7}" destId="{01F876C5-42CC-4598-A1D8-B756482CB258}" srcOrd="1" destOrd="0" presId="urn:microsoft.com/office/officeart/2018/2/layout/IconVerticalSolidList"/>
    <dgm:cxn modelId="{7E1C6194-63F2-4193-B4D3-ED058B521A42}" type="presParOf" srcId="{08C390F0-9C7A-46DC-983E-08D73F15CDE7}" destId="{DB2ABF56-820C-4033-9264-B038AC98CE2A}" srcOrd="2" destOrd="0" presId="urn:microsoft.com/office/officeart/2018/2/layout/IconVerticalSolidList"/>
    <dgm:cxn modelId="{C291D4EB-FF77-4BEB-98EF-89E8976873F1}" type="presParOf" srcId="{08C390F0-9C7A-46DC-983E-08D73F15CDE7}" destId="{6EFFC83F-7A0B-4495-8A9A-06E07AF06DE4}" srcOrd="3" destOrd="0" presId="urn:microsoft.com/office/officeart/2018/2/layout/IconVerticalSolidList"/>
    <dgm:cxn modelId="{D0C7F8D0-A327-4849-B766-EB33BA96A019}" type="presParOf" srcId="{B74B08E0-A802-475B-98AE-32F8F62C4766}" destId="{4B44896A-AC89-464B-9D9F-FEC6E833F4F5}" srcOrd="3" destOrd="0" presId="urn:microsoft.com/office/officeart/2018/2/layout/IconVerticalSolidList"/>
    <dgm:cxn modelId="{783FF2F7-11CE-4E39-92D3-23CC4605E198}" type="presParOf" srcId="{B74B08E0-A802-475B-98AE-32F8F62C4766}" destId="{CEA5D27A-8B50-4004-BE14-FD6874D6DAFC}" srcOrd="4" destOrd="0" presId="urn:microsoft.com/office/officeart/2018/2/layout/IconVerticalSolidList"/>
    <dgm:cxn modelId="{DCCE0816-7FAB-4FF2-82A4-3A6934A1F81A}" type="presParOf" srcId="{CEA5D27A-8B50-4004-BE14-FD6874D6DAFC}" destId="{1A8EDD1D-EF41-41D8-87B4-3D53FCAF050C}" srcOrd="0" destOrd="0" presId="urn:microsoft.com/office/officeart/2018/2/layout/IconVerticalSolidList"/>
    <dgm:cxn modelId="{58A96557-9759-45E2-B9CF-BC69B918F82F}" type="presParOf" srcId="{CEA5D27A-8B50-4004-BE14-FD6874D6DAFC}" destId="{ABCD11DB-61F7-4A35-9688-91F5637437DB}" srcOrd="1" destOrd="0" presId="urn:microsoft.com/office/officeart/2018/2/layout/IconVerticalSolidList"/>
    <dgm:cxn modelId="{064C354D-AF5B-41A3-A19A-83F17496F606}" type="presParOf" srcId="{CEA5D27A-8B50-4004-BE14-FD6874D6DAFC}" destId="{BD48D92C-FFCA-4053-9866-D4DAF16A4F5E}" srcOrd="2" destOrd="0" presId="urn:microsoft.com/office/officeart/2018/2/layout/IconVerticalSolidList"/>
    <dgm:cxn modelId="{7EDE4C2B-5EEE-414A-8495-B0E6B6219278}" type="presParOf" srcId="{CEA5D27A-8B50-4004-BE14-FD6874D6DAFC}" destId="{5CA60F1E-2C69-4E55-8C86-07289E11E872}" srcOrd="3" destOrd="0" presId="urn:microsoft.com/office/officeart/2018/2/layout/IconVerticalSolidList"/>
    <dgm:cxn modelId="{7BCBC0BE-0860-47B5-8524-DD0DD41D2030}" type="presParOf" srcId="{B74B08E0-A802-475B-98AE-32F8F62C4766}" destId="{7D2FC2D0-0379-44D0-AA3D-51409E907635}" srcOrd="5" destOrd="0" presId="urn:microsoft.com/office/officeart/2018/2/layout/IconVerticalSolidList"/>
    <dgm:cxn modelId="{458D0072-D1A3-4396-B0CB-F242929FC449}" type="presParOf" srcId="{B74B08E0-A802-475B-98AE-32F8F62C4766}" destId="{14730FD6-C6B8-48DA-8A2D-F1F063ED47CD}" srcOrd="6" destOrd="0" presId="urn:microsoft.com/office/officeart/2018/2/layout/IconVerticalSolidList"/>
    <dgm:cxn modelId="{435855B7-3360-4C03-9BF9-6A95BCABCEBE}" type="presParOf" srcId="{14730FD6-C6B8-48DA-8A2D-F1F063ED47CD}" destId="{5305ADE0-AED0-4761-B4A6-0DC96B3E03A3}" srcOrd="0" destOrd="0" presId="urn:microsoft.com/office/officeart/2018/2/layout/IconVerticalSolidList"/>
    <dgm:cxn modelId="{3A662FEE-2AF9-41DA-877E-FD6504146D21}" type="presParOf" srcId="{14730FD6-C6B8-48DA-8A2D-F1F063ED47CD}" destId="{6A7C08BA-4BD7-4836-80BE-18B9CF1939A4}" srcOrd="1" destOrd="0" presId="urn:microsoft.com/office/officeart/2018/2/layout/IconVerticalSolidList"/>
    <dgm:cxn modelId="{1D318AA0-8F66-4A40-BB61-2D11B22B1BA2}" type="presParOf" srcId="{14730FD6-C6B8-48DA-8A2D-F1F063ED47CD}" destId="{121ECCA7-68DE-499B-9CB8-893882249B95}" srcOrd="2" destOrd="0" presId="urn:microsoft.com/office/officeart/2018/2/layout/IconVerticalSolidList"/>
    <dgm:cxn modelId="{FD7C11FE-9641-4EC6-AD6E-AF5CF375F94E}" type="presParOf" srcId="{14730FD6-C6B8-48DA-8A2D-F1F063ED47CD}" destId="{B453C77B-4F69-47E9-8B18-1A19598F23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ADD793B3-E1C8-4D69-89D0-1DC23F9FC1DE}" type="doc">
      <dgm:prSet loTypeId="urn:microsoft.com/office/officeart/2016/7/layout/Horizontal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A5B305F-216C-4FF4-BBC7-AECAE27810BF}">
      <dgm:prSet/>
      <dgm:spPr/>
      <dgm:t>
        <a:bodyPr/>
        <a:lstStyle/>
        <a:p>
          <a:r>
            <a:rPr lang="en-US"/>
            <a:t>Push</a:t>
          </a:r>
        </a:p>
      </dgm:t>
    </dgm:pt>
    <dgm:pt modelId="{257216DE-52C1-47C9-98E2-7A186FB02205}" type="parTrans" cxnId="{8DB9C818-96E2-4317-9160-A9E464724C5E}">
      <dgm:prSet/>
      <dgm:spPr/>
      <dgm:t>
        <a:bodyPr/>
        <a:lstStyle/>
        <a:p>
          <a:endParaRPr lang="en-US"/>
        </a:p>
      </dgm:t>
    </dgm:pt>
    <dgm:pt modelId="{EDA74174-7BE1-4D4C-A3B5-CA9EBDFB38B2}" type="sibTrans" cxnId="{8DB9C818-96E2-4317-9160-A9E464724C5E}">
      <dgm:prSet/>
      <dgm:spPr/>
      <dgm:t>
        <a:bodyPr/>
        <a:lstStyle/>
        <a:p>
          <a:endParaRPr lang="en-US"/>
        </a:p>
      </dgm:t>
    </dgm:pt>
    <dgm:pt modelId="{E233CD7C-129E-4DD8-BFD4-A81A7E8A50B8}">
      <dgm:prSet/>
      <dgm:spPr/>
      <dgm:t>
        <a:bodyPr/>
        <a:lstStyle/>
        <a:p>
          <a:r>
            <a:rPr lang="en-US"/>
            <a:t>Push unsuitable or unnecessary coverage</a:t>
          </a:r>
        </a:p>
      </dgm:t>
    </dgm:pt>
    <dgm:pt modelId="{FB78BC3E-A2D6-4058-9056-6A88E475C25A}" type="parTrans" cxnId="{1F01D731-B843-462A-A9D7-5FD3D3D05A1C}">
      <dgm:prSet/>
      <dgm:spPr/>
      <dgm:t>
        <a:bodyPr/>
        <a:lstStyle/>
        <a:p>
          <a:endParaRPr lang="en-US"/>
        </a:p>
      </dgm:t>
    </dgm:pt>
    <dgm:pt modelId="{84444FD5-61F7-4D2F-9E22-345AA8021F6F}" type="sibTrans" cxnId="{1F01D731-B843-462A-A9D7-5FD3D3D05A1C}">
      <dgm:prSet/>
      <dgm:spPr/>
      <dgm:t>
        <a:bodyPr/>
        <a:lstStyle/>
        <a:p>
          <a:endParaRPr lang="en-US"/>
        </a:p>
      </dgm:t>
    </dgm:pt>
    <dgm:pt modelId="{02FE3475-4698-4FDB-8E8D-885AADB04C14}">
      <dgm:prSet/>
      <dgm:spPr/>
      <dgm:t>
        <a:bodyPr/>
        <a:lstStyle/>
        <a:p>
          <a:r>
            <a:rPr lang="en-US"/>
            <a:t>Lead</a:t>
          </a:r>
        </a:p>
      </dgm:t>
    </dgm:pt>
    <dgm:pt modelId="{3B584E4F-2468-4021-8E74-8C20D2477FB8}" type="parTrans" cxnId="{C09F1587-6DE7-45AA-B275-585391D3FF50}">
      <dgm:prSet/>
      <dgm:spPr/>
      <dgm:t>
        <a:bodyPr/>
        <a:lstStyle/>
        <a:p>
          <a:endParaRPr lang="en-US"/>
        </a:p>
      </dgm:t>
    </dgm:pt>
    <dgm:pt modelId="{41DB8CC3-BA2B-4431-BE65-97D5C3211BDE}" type="sibTrans" cxnId="{C09F1587-6DE7-45AA-B275-585391D3FF50}">
      <dgm:prSet/>
      <dgm:spPr/>
      <dgm:t>
        <a:bodyPr/>
        <a:lstStyle/>
        <a:p>
          <a:endParaRPr lang="en-US"/>
        </a:p>
      </dgm:t>
    </dgm:pt>
    <dgm:pt modelId="{395B6AC8-8981-42A6-8D0B-CCFCFD8E61B1}">
      <dgm:prSet/>
      <dgm:spPr/>
      <dgm:t>
        <a:bodyPr/>
        <a:lstStyle/>
        <a:p>
          <a:r>
            <a:rPr lang="en-US"/>
            <a:t>Lead with how much savings they will provide without analysis</a:t>
          </a:r>
        </a:p>
      </dgm:t>
    </dgm:pt>
    <dgm:pt modelId="{7F7B91EF-B881-4A36-8A85-6A019C825DD6}" type="parTrans" cxnId="{2F8796F3-9238-44D6-B7CE-DFC6A2AC8BEC}">
      <dgm:prSet/>
      <dgm:spPr/>
      <dgm:t>
        <a:bodyPr/>
        <a:lstStyle/>
        <a:p>
          <a:endParaRPr lang="en-US"/>
        </a:p>
      </dgm:t>
    </dgm:pt>
    <dgm:pt modelId="{F9CCF16C-E5D1-4E90-9BE0-EC78635B4ABF}" type="sibTrans" cxnId="{2F8796F3-9238-44D6-B7CE-DFC6A2AC8BEC}">
      <dgm:prSet/>
      <dgm:spPr/>
      <dgm:t>
        <a:bodyPr/>
        <a:lstStyle/>
        <a:p>
          <a:endParaRPr lang="en-US"/>
        </a:p>
      </dgm:t>
    </dgm:pt>
    <dgm:pt modelId="{5E25033D-F0C4-42DB-A6D8-7030AA72796B}">
      <dgm:prSet/>
      <dgm:spPr/>
      <dgm:t>
        <a:bodyPr/>
        <a:lstStyle/>
        <a:p>
          <a:r>
            <a:rPr lang="en-US"/>
            <a:t>Seem</a:t>
          </a:r>
        </a:p>
      </dgm:t>
    </dgm:pt>
    <dgm:pt modelId="{F93306A4-7F8F-42CC-8301-0F6C84CDEEE6}" type="parTrans" cxnId="{CBDC113B-3536-43C0-BDD8-55765BF9E6BD}">
      <dgm:prSet/>
      <dgm:spPr/>
      <dgm:t>
        <a:bodyPr/>
        <a:lstStyle/>
        <a:p>
          <a:endParaRPr lang="en-US"/>
        </a:p>
      </dgm:t>
    </dgm:pt>
    <dgm:pt modelId="{D3AF6806-D4E6-40FA-BFAD-6320E8E6B66B}" type="sibTrans" cxnId="{CBDC113B-3536-43C0-BDD8-55765BF9E6BD}">
      <dgm:prSet/>
      <dgm:spPr/>
      <dgm:t>
        <a:bodyPr/>
        <a:lstStyle/>
        <a:p>
          <a:endParaRPr lang="en-US"/>
        </a:p>
      </dgm:t>
    </dgm:pt>
    <dgm:pt modelId="{FA48A162-5C26-4166-8375-7BD9449C2BE5}">
      <dgm:prSet/>
      <dgm:spPr/>
      <dgm:t>
        <a:bodyPr/>
        <a:lstStyle/>
        <a:p>
          <a:r>
            <a:rPr lang="en-US"/>
            <a:t>Seem to push a single solution or vendor</a:t>
          </a:r>
        </a:p>
      </dgm:t>
    </dgm:pt>
    <dgm:pt modelId="{462DA3F9-A534-4A90-93BE-D04E36E3D39F}" type="parTrans" cxnId="{01474658-52E4-4AFA-AC00-03DAA203A6D0}">
      <dgm:prSet/>
      <dgm:spPr/>
      <dgm:t>
        <a:bodyPr/>
        <a:lstStyle/>
        <a:p>
          <a:endParaRPr lang="en-US"/>
        </a:p>
      </dgm:t>
    </dgm:pt>
    <dgm:pt modelId="{EE2DC580-26CA-4DCB-AC3B-2A5A3D40BFC4}" type="sibTrans" cxnId="{01474658-52E4-4AFA-AC00-03DAA203A6D0}">
      <dgm:prSet/>
      <dgm:spPr/>
      <dgm:t>
        <a:bodyPr/>
        <a:lstStyle/>
        <a:p>
          <a:endParaRPr lang="en-US"/>
        </a:p>
      </dgm:t>
    </dgm:pt>
    <dgm:pt modelId="{1C497C77-407C-41DA-ABD6-116167D4CD09}">
      <dgm:prSet/>
      <dgm:spPr/>
      <dgm:t>
        <a:bodyPr/>
        <a:lstStyle/>
        <a:p>
          <a:r>
            <a:rPr lang="en-US"/>
            <a:t>Leverage</a:t>
          </a:r>
        </a:p>
      </dgm:t>
    </dgm:pt>
    <dgm:pt modelId="{DB8CB824-61A2-4D21-A39F-5A14355F85AA}" type="parTrans" cxnId="{DD1C8570-BBF9-4D6B-BE1F-5411A01CC9DA}">
      <dgm:prSet/>
      <dgm:spPr/>
      <dgm:t>
        <a:bodyPr/>
        <a:lstStyle/>
        <a:p>
          <a:endParaRPr lang="en-US"/>
        </a:p>
      </dgm:t>
    </dgm:pt>
    <dgm:pt modelId="{8EE0225B-E70D-4C73-8BEB-566FD38B7AF9}" type="sibTrans" cxnId="{DD1C8570-BBF9-4D6B-BE1F-5411A01CC9DA}">
      <dgm:prSet/>
      <dgm:spPr/>
      <dgm:t>
        <a:bodyPr/>
        <a:lstStyle/>
        <a:p>
          <a:endParaRPr lang="en-US"/>
        </a:p>
      </dgm:t>
    </dgm:pt>
    <dgm:pt modelId="{78F18A3F-500C-4DF7-A790-61722199CAF2}">
      <dgm:prSet/>
      <dgm:spPr/>
      <dgm:t>
        <a:bodyPr/>
        <a:lstStyle/>
        <a:p>
          <a:r>
            <a:rPr lang="en-US"/>
            <a:t>Leverage outside relationships to pressure a change in vendor or brokerage</a:t>
          </a:r>
        </a:p>
      </dgm:t>
    </dgm:pt>
    <dgm:pt modelId="{124454D6-8175-4A89-9366-BBB9193B7FE6}" type="parTrans" cxnId="{B4423415-542F-48C7-A873-2175AA364CE1}">
      <dgm:prSet/>
      <dgm:spPr/>
      <dgm:t>
        <a:bodyPr/>
        <a:lstStyle/>
        <a:p>
          <a:endParaRPr lang="en-US"/>
        </a:p>
      </dgm:t>
    </dgm:pt>
    <dgm:pt modelId="{DBC80645-E429-44FB-9646-72FE06E1567F}" type="sibTrans" cxnId="{B4423415-542F-48C7-A873-2175AA364CE1}">
      <dgm:prSet/>
      <dgm:spPr/>
      <dgm:t>
        <a:bodyPr/>
        <a:lstStyle/>
        <a:p>
          <a:endParaRPr lang="en-US"/>
        </a:p>
      </dgm:t>
    </dgm:pt>
    <dgm:pt modelId="{0255D43B-0DC9-4EB7-AE0F-C5E12DE2E450}" type="pres">
      <dgm:prSet presAssocID="{ADD793B3-E1C8-4D69-89D0-1DC23F9FC1DE}" presName="Name0" presStyleCnt="0">
        <dgm:presLayoutVars>
          <dgm:dir/>
          <dgm:animLvl val="lvl"/>
          <dgm:resizeHandles val="exact"/>
        </dgm:presLayoutVars>
      </dgm:prSet>
      <dgm:spPr/>
    </dgm:pt>
    <dgm:pt modelId="{5C9D8DB0-2878-46EF-BE30-D1ADD11B528B}" type="pres">
      <dgm:prSet presAssocID="{AA5B305F-216C-4FF4-BBC7-AECAE27810BF}" presName="composite" presStyleCnt="0"/>
      <dgm:spPr/>
    </dgm:pt>
    <dgm:pt modelId="{E1426BA5-3302-4C3F-87B5-1992CBC9CD2A}" type="pres">
      <dgm:prSet presAssocID="{AA5B305F-216C-4FF4-BBC7-AECAE27810BF}" presName="parTx" presStyleLbl="alignNode1" presStyleIdx="0" presStyleCnt="4">
        <dgm:presLayoutVars>
          <dgm:chMax val="0"/>
          <dgm:chPref val="0"/>
        </dgm:presLayoutVars>
      </dgm:prSet>
      <dgm:spPr/>
    </dgm:pt>
    <dgm:pt modelId="{223D84E1-87B3-429C-A74A-7163A5307688}" type="pres">
      <dgm:prSet presAssocID="{AA5B305F-216C-4FF4-BBC7-AECAE27810BF}" presName="desTx" presStyleLbl="alignAccFollowNode1" presStyleIdx="0" presStyleCnt="4">
        <dgm:presLayoutVars/>
      </dgm:prSet>
      <dgm:spPr/>
    </dgm:pt>
    <dgm:pt modelId="{AB7ED9C1-4DDD-4729-81FD-A79C10A80116}" type="pres">
      <dgm:prSet presAssocID="{EDA74174-7BE1-4D4C-A3B5-CA9EBDFB38B2}" presName="space" presStyleCnt="0"/>
      <dgm:spPr/>
    </dgm:pt>
    <dgm:pt modelId="{0D9E3174-F195-462E-AD71-A0C53E2E2EC6}" type="pres">
      <dgm:prSet presAssocID="{02FE3475-4698-4FDB-8E8D-885AADB04C14}" presName="composite" presStyleCnt="0"/>
      <dgm:spPr/>
    </dgm:pt>
    <dgm:pt modelId="{A26D3CA2-03F2-466C-BDF9-1D3ACBE7094D}" type="pres">
      <dgm:prSet presAssocID="{02FE3475-4698-4FDB-8E8D-885AADB04C14}" presName="parTx" presStyleLbl="alignNode1" presStyleIdx="1" presStyleCnt="4">
        <dgm:presLayoutVars>
          <dgm:chMax val="0"/>
          <dgm:chPref val="0"/>
        </dgm:presLayoutVars>
      </dgm:prSet>
      <dgm:spPr/>
    </dgm:pt>
    <dgm:pt modelId="{73030E14-2890-439C-AEE3-DED293A52403}" type="pres">
      <dgm:prSet presAssocID="{02FE3475-4698-4FDB-8E8D-885AADB04C14}" presName="desTx" presStyleLbl="alignAccFollowNode1" presStyleIdx="1" presStyleCnt="4">
        <dgm:presLayoutVars/>
      </dgm:prSet>
      <dgm:spPr/>
    </dgm:pt>
    <dgm:pt modelId="{A4FBC6EE-6C95-4900-8927-CFEDC632EDBC}" type="pres">
      <dgm:prSet presAssocID="{41DB8CC3-BA2B-4431-BE65-97D5C3211BDE}" presName="space" presStyleCnt="0"/>
      <dgm:spPr/>
    </dgm:pt>
    <dgm:pt modelId="{2B4B9F58-3ED9-4923-9AA9-DB7FD2EE206E}" type="pres">
      <dgm:prSet presAssocID="{5E25033D-F0C4-42DB-A6D8-7030AA72796B}" presName="composite" presStyleCnt="0"/>
      <dgm:spPr/>
    </dgm:pt>
    <dgm:pt modelId="{0D51B52B-355C-4239-8D8D-7487FCE3B098}" type="pres">
      <dgm:prSet presAssocID="{5E25033D-F0C4-42DB-A6D8-7030AA72796B}" presName="parTx" presStyleLbl="alignNode1" presStyleIdx="2" presStyleCnt="4">
        <dgm:presLayoutVars>
          <dgm:chMax val="0"/>
          <dgm:chPref val="0"/>
        </dgm:presLayoutVars>
      </dgm:prSet>
      <dgm:spPr/>
    </dgm:pt>
    <dgm:pt modelId="{4D66923C-8F8C-4421-82E8-51C18E2E55CD}" type="pres">
      <dgm:prSet presAssocID="{5E25033D-F0C4-42DB-A6D8-7030AA72796B}" presName="desTx" presStyleLbl="alignAccFollowNode1" presStyleIdx="2" presStyleCnt="4">
        <dgm:presLayoutVars/>
      </dgm:prSet>
      <dgm:spPr/>
    </dgm:pt>
    <dgm:pt modelId="{EB133356-A9B2-4BD7-A009-29963C82E707}" type="pres">
      <dgm:prSet presAssocID="{D3AF6806-D4E6-40FA-BFAD-6320E8E6B66B}" presName="space" presStyleCnt="0"/>
      <dgm:spPr/>
    </dgm:pt>
    <dgm:pt modelId="{5B7AD181-C476-4A58-991C-B249787CCC73}" type="pres">
      <dgm:prSet presAssocID="{1C497C77-407C-41DA-ABD6-116167D4CD09}" presName="composite" presStyleCnt="0"/>
      <dgm:spPr/>
    </dgm:pt>
    <dgm:pt modelId="{CDAC42CD-47F5-4155-A44C-30981B4B2EF8}" type="pres">
      <dgm:prSet presAssocID="{1C497C77-407C-41DA-ABD6-116167D4CD09}" presName="parTx" presStyleLbl="alignNode1" presStyleIdx="3" presStyleCnt="4">
        <dgm:presLayoutVars>
          <dgm:chMax val="0"/>
          <dgm:chPref val="0"/>
        </dgm:presLayoutVars>
      </dgm:prSet>
      <dgm:spPr/>
    </dgm:pt>
    <dgm:pt modelId="{6CC34965-3620-4A53-91D9-E017F6FAB054}" type="pres">
      <dgm:prSet presAssocID="{1C497C77-407C-41DA-ABD6-116167D4CD09}" presName="desTx" presStyleLbl="alignAccFollowNode1" presStyleIdx="3" presStyleCnt="4">
        <dgm:presLayoutVars/>
      </dgm:prSet>
      <dgm:spPr/>
    </dgm:pt>
  </dgm:ptLst>
  <dgm:cxnLst>
    <dgm:cxn modelId="{B4423415-542F-48C7-A873-2175AA364CE1}" srcId="{1C497C77-407C-41DA-ABD6-116167D4CD09}" destId="{78F18A3F-500C-4DF7-A790-61722199CAF2}" srcOrd="0" destOrd="0" parTransId="{124454D6-8175-4A89-9366-BBB9193B7FE6}" sibTransId="{DBC80645-E429-44FB-9646-72FE06E1567F}"/>
    <dgm:cxn modelId="{8DB9C818-96E2-4317-9160-A9E464724C5E}" srcId="{ADD793B3-E1C8-4D69-89D0-1DC23F9FC1DE}" destId="{AA5B305F-216C-4FF4-BBC7-AECAE27810BF}" srcOrd="0" destOrd="0" parTransId="{257216DE-52C1-47C9-98E2-7A186FB02205}" sibTransId="{EDA74174-7BE1-4D4C-A3B5-CA9EBDFB38B2}"/>
    <dgm:cxn modelId="{A83DE11D-CAB3-4B6E-B783-859D98EE737B}" type="presOf" srcId="{FA48A162-5C26-4166-8375-7BD9449C2BE5}" destId="{4D66923C-8F8C-4421-82E8-51C18E2E55CD}" srcOrd="0" destOrd="0" presId="urn:microsoft.com/office/officeart/2016/7/layout/HorizontalActionList"/>
    <dgm:cxn modelId="{ABBE9E29-BDB9-49E3-ACB6-E10D62E429D5}" type="presOf" srcId="{02FE3475-4698-4FDB-8E8D-885AADB04C14}" destId="{A26D3CA2-03F2-466C-BDF9-1D3ACBE7094D}" srcOrd="0" destOrd="0" presId="urn:microsoft.com/office/officeart/2016/7/layout/HorizontalActionList"/>
    <dgm:cxn modelId="{1F01D731-B843-462A-A9D7-5FD3D3D05A1C}" srcId="{AA5B305F-216C-4FF4-BBC7-AECAE27810BF}" destId="{E233CD7C-129E-4DD8-BFD4-A81A7E8A50B8}" srcOrd="0" destOrd="0" parTransId="{FB78BC3E-A2D6-4058-9056-6A88E475C25A}" sibTransId="{84444FD5-61F7-4D2F-9E22-345AA8021F6F}"/>
    <dgm:cxn modelId="{0AFE6137-7A3F-476D-8DE9-3BE74536B79D}" type="presOf" srcId="{5E25033D-F0C4-42DB-A6D8-7030AA72796B}" destId="{0D51B52B-355C-4239-8D8D-7487FCE3B098}" srcOrd="0" destOrd="0" presId="urn:microsoft.com/office/officeart/2016/7/layout/HorizontalActionList"/>
    <dgm:cxn modelId="{CBDC113B-3536-43C0-BDD8-55765BF9E6BD}" srcId="{ADD793B3-E1C8-4D69-89D0-1DC23F9FC1DE}" destId="{5E25033D-F0C4-42DB-A6D8-7030AA72796B}" srcOrd="2" destOrd="0" parTransId="{F93306A4-7F8F-42CC-8301-0F6C84CDEEE6}" sibTransId="{D3AF6806-D4E6-40FA-BFAD-6320E8E6B66B}"/>
    <dgm:cxn modelId="{001EA33D-335D-4C95-AFD2-4B9110765BA3}" type="presOf" srcId="{395B6AC8-8981-42A6-8D0B-CCFCFD8E61B1}" destId="{73030E14-2890-439C-AEE3-DED293A52403}" srcOrd="0" destOrd="0" presId="urn:microsoft.com/office/officeart/2016/7/layout/HorizontalActionList"/>
    <dgm:cxn modelId="{8706F15C-5A79-4AC3-962B-5C2A4BC0A390}" type="presOf" srcId="{E233CD7C-129E-4DD8-BFD4-A81A7E8A50B8}" destId="{223D84E1-87B3-429C-A74A-7163A5307688}" srcOrd="0" destOrd="0" presId="urn:microsoft.com/office/officeart/2016/7/layout/HorizontalActionList"/>
    <dgm:cxn modelId="{D6D65466-BDCD-4BA4-A2F2-2CAF37FE42D2}" type="presOf" srcId="{78F18A3F-500C-4DF7-A790-61722199CAF2}" destId="{6CC34965-3620-4A53-91D9-E017F6FAB054}" srcOrd="0" destOrd="0" presId="urn:microsoft.com/office/officeart/2016/7/layout/HorizontalActionList"/>
    <dgm:cxn modelId="{63282767-975F-4741-928B-2B9A5B6C70BE}" type="presOf" srcId="{1C497C77-407C-41DA-ABD6-116167D4CD09}" destId="{CDAC42CD-47F5-4155-A44C-30981B4B2EF8}" srcOrd="0" destOrd="0" presId="urn:microsoft.com/office/officeart/2016/7/layout/HorizontalActionList"/>
    <dgm:cxn modelId="{DD1C8570-BBF9-4D6B-BE1F-5411A01CC9DA}" srcId="{ADD793B3-E1C8-4D69-89D0-1DC23F9FC1DE}" destId="{1C497C77-407C-41DA-ABD6-116167D4CD09}" srcOrd="3" destOrd="0" parTransId="{DB8CB824-61A2-4D21-A39F-5A14355F85AA}" sibTransId="{8EE0225B-E70D-4C73-8BEB-566FD38B7AF9}"/>
    <dgm:cxn modelId="{01474658-52E4-4AFA-AC00-03DAA203A6D0}" srcId="{5E25033D-F0C4-42DB-A6D8-7030AA72796B}" destId="{FA48A162-5C26-4166-8375-7BD9449C2BE5}" srcOrd="0" destOrd="0" parTransId="{462DA3F9-A534-4A90-93BE-D04E36E3D39F}" sibTransId="{EE2DC580-26CA-4DCB-AC3B-2A5A3D40BFC4}"/>
    <dgm:cxn modelId="{C09F1587-6DE7-45AA-B275-585391D3FF50}" srcId="{ADD793B3-E1C8-4D69-89D0-1DC23F9FC1DE}" destId="{02FE3475-4698-4FDB-8E8D-885AADB04C14}" srcOrd="1" destOrd="0" parTransId="{3B584E4F-2468-4021-8E74-8C20D2477FB8}" sibTransId="{41DB8CC3-BA2B-4431-BE65-97D5C3211BDE}"/>
    <dgm:cxn modelId="{CC2B16DC-7A61-4293-A231-8275160FDF37}" type="presOf" srcId="{AA5B305F-216C-4FF4-BBC7-AECAE27810BF}" destId="{E1426BA5-3302-4C3F-87B5-1992CBC9CD2A}" srcOrd="0" destOrd="0" presId="urn:microsoft.com/office/officeart/2016/7/layout/HorizontalActionList"/>
    <dgm:cxn modelId="{2F8796F3-9238-44D6-B7CE-DFC6A2AC8BEC}" srcId="{02FE3475-4698-4FDB-8E8D-885AADB04C14}" destId="{395B6AC8-8981-42A6-8D0B-CCFCFD8E61B1}" srcOrd="0" destOrd="0" parTransId="{7F7B91EF-B881-4A36-8A85-6A019C825DD6}" sibTransId="{F9CCF16C-E5D1-4E90-9BE0-EC78635B4ABF}"/>
    <dgm:cxn modelId="{F7DFC9FC-29EE-4176-BB15-EB39C5B8FB37}" type="presOf" srcId="{ADD793B3-E1C8-4D69-89D0-1DC23F9FC1DE}" destId="{0255D43B-0DC9-4EB7-AE0F-C5E12DE2E450}" srcOrd="0" destOrd="0" presId="urn:microsoft.com/office/officeart/2016/7/layout/HorizontalActionList"/>
    <dgm:cxn modelId="{370E433F-6D93-4E21-8D93-879F21736F4B}" type="presParOf" srcId="{0255D43B-0DC9-4EB7-AE0F-C5E12DE2E450}" destId="{5C9D8DB0-2878-46EF-BE30-D1ADD11B528B}" srcOrd="0" destOrd="0" presId="urn:microsoft.com/office/officeart/2016/7/layout/HorizontalActionList"/>
    <dgm:cxn modelId="{B2EDAC12-DCB3-42CC-9D15-267E89D3A216}" type="presParOf" srcId="{5C9D8DB0-2878-46EF-BE30-D1ADD11B528B}" destId="{E1426BA5-3302-4C3F-87B5-1992CBC9CD2A}" srcOrd="0" destOrd="0" presId="urn:microsoft.com/office/officeart/2016/7/layout/HorizontalActionList"/>
    <dgm:cxn modelId="{0176487F-CE8B-4358-B7A4-849142629E84}" type="presParOf" srcId="{5C9D8DB0-2878-46EF-BE30-D1ADD11B528B}" destId="{223D84E1-87B3-429C-A74A-7163A5307688}" srcOrd="1" destOrd="0" presId="urn:microsoft.com/office/officeart/2016/7/layout/HorizontalActionList"/>
    <dgm:cxn modelId="{612ED6A3-87B8-43A9-9F1D-DEF6204FA377}" type="presParOf" srcId="{0255D43B-0DC9-4EB7-AE0F-C5E12DE2E450}" destId="{AB7ED9C1-4DDD-4729-81FD-A79C10A80116}" srcOrd="1" destOrd="0" presId="urn:microsoft.com/office/officeart/2016/7/layout/HorizontalActionList"/>
    <dgm:cxn modelId="{F17A37A2-BF28-4773-8924-629CCABEA878}" type="presParOf" srcId="{0255D43B-0DC9-4EB7-AE0F-C5E12DE2E450}" destId="{0D9E3174-F195-462E-AD71-A0C53E2E2EC6}" srcOrd="2" destOrd="0" presId="urn:microsoft.com/office/officeart/2016/7/layout/HorizontalActionList"/>
    <dgm:cxn modelId="{81C50612-377C-4450-B2A7-0C87BCDE73C5}" type="presParOf" srcId="{0D9E3174-F195-462E-AD71-A0C53E2E2EC6}" destId="{A26D3CA2-03F2-466C-BDF9-1D3ACBE7094D}" srcOrd="0" destOrd="0" presId="urn:microsoft.com/office/officeart/2016/7/layout/HorizontalActionList"/>
    <dgm:cxn modelId="{4FFBA7A0-3E57-48B3-8203-B2AEB165237F}" type="presParOf" srcId="{0D9E3174-F195-462E-AD71-A0C53E2E2EC6}" destId="{73030E14-2890-439C-AEE3-DED293A52403}" srcOrd="1" destOrd="0" presId="urn:microsoft.com/office/officeart/2016/7/layout/HorizontalActionList"/>
    <dgm:cxn modelId="{DE77538F-FB20-4629-8CD3-86ABF39DF76F}" type="presParOf" srcId="{0255D43B-0DC9-4EB7-AE0F-C5E12DE2E450}" destId="{A4FBC6EE-6C95-4900-8927-CFEDC632EDBC}" srcOrd="3" destOrd="0" presId="urn:microsoft.com/office/officeart/2016/7/layout/HorizontalActionList"/>
    <dgm:cxn modelId="{0F0A2EC6-C128-44A3-905F-7CADF461B905}" type="presParOf" srcId="{0255D43B-0DC9-4EB7-AE0F-C5E12DE2E450}" destId="{2B4B9F58-3ED9-4923-9AA9-DB7FD2EE206E}" srcOrd="4" destOrd="0" presId="urn:microsoft.com/office/officeart/2016/7/layout/HorizontalActionList"/>
    <dgm:cxn modelId="{785A44E7-E10F-4BDA-928D-345BE08AA47A}" type="presParOf" srcId="{2B4B9F58-3ED9-4923-9AA9-DB7FD2EE206E}" destId="{0D51B52B-355C-4239-8D8D-7487FCE3B098}" srcOrd="0" destOrd="0" presId="urn:microsoft.com/office/officeart/2016/7/layout/HorizontalActionList"/>
    <dgm:cxn modelId="{ED28AB35-D027-4037-B6F9-F83ADB711DA0}" type="presParOf" srcId="{2B4B9F58-3ED9-4923-9AA9-DB7FD2EE206E}" destId="{4D66923C-8F8C-4421-82E8-51C18E2E55CD}" srcOrd="1" destOrd="0" presId="urn:microsoft.com/office/officeart/2016/7/layout/HorizontalActionList"/>
    <dgm:cxn modelId="{6651DA40-1123-4B23-967C-27B2C08D266C}" type="presParOf" srcId="{0255D43B-0DC9-4EB7-AE0F-C5E12DE2E450}" destId="{EB133356-A9B2-4BD7-A009-29963C82E707}" srcOrd="5" destOrd="0" presId="urn:microsoft.com/office/officeart/2016/7/layout/HorizontalActionList"/>
    <dgm:cxn modelId="{AA5C61E5-294C-487E-ABAC-4130276A2AC8}" type="presParOf" srcId="{0255D43B-0DC9-4EB7-AE0F-C5E12DE2E450}" destId="{5B7AD181-C476-4A58-991C-B249787CCC73}" srcOrd="6" destOrd="0" presId="urn:microsoft.com/office/officeart/2016/7/layout/HorizontalActionList"/>
    <dgm:cxn modelId="{F54E6869-DDF5-4669-821C-713498A1E5EE}" type="presParOf" srcId="{5B7AD181-C476-4A58-991C-B249787CCC73}" destId="{CDAC42CD-47F5-4155-A44C-30981B4B2EF8}" srcOrd="0" destOrd="0" presId="urn:microsoft.com/office/officeart/2016/7/layout/HorizontalActionList"/>
    <dgm:cxn modelId="{877E15A4-091C-4162-B14F-59BE91B65B9C}" type="presParOf" srcId="{5B7AD181-C476-4A58-991C-B249787CCC73}" destId="{6CC34965-3620-4A53-91D9-E017F6FAB054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FA2D581A-D3A1-43A7-B942-9CE8A90676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2B1B0C2-642C-455C-B0CB-29A1A3C33F1A}">
      <dgm:prSet/>
      <dgm:spPr/>
      <dgm:t>
        <a:bodyPr/>
        <a:lstStyle/>
        <a:p>
          <a:r>
            <a:rPr lang="en-US"/>
            <a:t>Difficulty in explaining terms or reluctance to share full information</a:t>
          </a:r>
        </a:p>
      </dgm:t>
    </dgm:pt>
    <dgm:pt modelId="{5B3E9BEC-158E-4EE0-B218-67A4474943EC}" type="parTrans" cxnId="{367A6DBD-41C2-4192-9910-5CF89A32C0A5}">
      <dgm:prSet/>
      <dgm:spPr/>
      <dgm:t>
        <a:bodyPr/>
        <a:lstStyle/>
        <a:p>
          <a:endParaRPr lang="en-US"/>
        </a:p>
      </dgm:t>
    </dgm:pt>
    <dgm:pt modelId="{2F9857C6-53E8-4095-9159-40F8E5AA3DAF}" type="sibTrans" cxnId="{367A6DBD-41C2-4192-9910-5CF89A32C0A5}">
      <dgm:prSet/>
      <dgm:spPr/>
      <dgm:t>
        <a:bodyPr/>
        <a:lstStyle/>
        <a:p>
          <a:endParaRPr lang="en-US"/>
        </a:p>
      </dgm:t>
    </dgm:pt>
    <dgm:pt modelId="{CE912970-D926-43F4-9319-2484D0B2DD56}">
      <dgm:prSet/>
      <dgm:spPr/>
      <dgm:t>
        <a:bodyPr/>
        <a:lstStyle/>
        <a:p>
          <a:r>
            <a:rPr lang="en-US"/>
            <a:t>Unwilling to share compensation model</a:t>
          </a:r>
        </a:p>
      </dgm:t>
    </dgm:pt>
    <dgm:pt modelId="{5840822C-C24A-4070-A25C-75BEA6C84FE5}" type="parTrans" cxnId="{3168267B-58AF-4A2E-A738-C7734C9BA972}">
      <dgm:prSet/>
      <dgm:spPr/>
      <dgm:t>
        <a:bodyPr/>
        <a:lstStyle/>
        <a:p>
          <a:endParaRPr lang="en-US"/>
        </a:p>
      </dgm:t>
    </dgm:pt>
    <dgm:pt modelId="{B74263C1-CE6D-4AC7-B659-746AB7B43204}" type="sibTrans" cxnId="{3168267B-58AF-4A2E-A738-C7734C9BA972}">
      <dgm:prSet/>
      <dgm:spPr/>
      <dgm:t>
        <a:bodyPr/>
        <a:lstStyle/>
        <a:p>
          <a:endParaRPr lang="en-US"/>
        </a:p>
      </dgm:t>
    </dgm:pt>
    <dgm:pt modelId="{F98D4451-E2FD-4A46-A6EF-E477C24EE203}">
      <dgm:prSet/>
      <dgm:spPr/>
      <dgm:t>
        <a:bodyPr/>
        <a:lstStyle/>
        <a:p>
          <a:r>
            <a:rPr lang="en-US"/>
            <a:t>Always find a way to maintain incumbent vendors </a:t>
          </a:r>
        </a:p>
      </dgm:t>
    </dgm:pt>
    <dgm:pt modelId="{BE87ACED-D7D3-4BD6-924E-FF23BBBFFD4A}" type="parTrans" cxnId="{1EA0918F-D8FA-4F42-BC06-94E939F6CA30}">
      <dgm:prSet/>
      <dgm:spPr/>
      <dgm:t>
        <a:bodyPr/>
        <a:lstStyle/>
        <a:p>
          <a:endParaRPr lang="en-US"/>
        </a:p>
      </dgm:t>
    </dgm:pt>
    <dgm:pt modelId="{B516EC60-FA85-4A7B-9342-94215F4AE81A}" type="sibTrans" cxnId="{1EA0918F-D8FA-4F42-BC06-94E939F6CA30}">
      <dgm:prSet/>
      <dgm:spPr/>
      <dgm:t>
        <a:bodyPr/>
        <a:lstStyle/>
        <a:p>
          <a:endParaRPr lang="en-US"/>
        </a:p>
      </dgm:t>
    </dgm:pt>
    <dgm:pt modelId="{E0156B3E-F63B-4992-8BF4-DF84CD8C6595}" type="pres">
      <dgm:prSet presAssocID="{FA2D581A-D3A1-43A7-B942-9CE8A90676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C8841A-E053-474C-9C98-4BC89BF4A803}" type="pres">
      <dgm:prSet presAssocID="{72B1B0C2-642C-455C-B0CB-29A1A3C33F1A}" presName="hierRoot1" presStyleCnt="0"/>
      <dgm:spPr/>
    </dgm:pt>
    <dgm:pt modelId="{8EC96466-AA46-4111-9720-9A04AE0C8856}" type="pres">
      <dgm:prSet presAssocID="{72B1B0C2-642C-455C-B0CB-29A1A3C33F1A}" presName="composite" presStyleCnt="0"/>
      <dgm:spPr/>
    </dgm:pt>
    <dgm:pt modelId="{68231269-D272-4E35-9A2B-4C36B5E6707E}" type="pres">
      <dgm:prSet presAssocID="{72B1B0C2-642C-455C-B0CB-29A1A3C33F1A}" presName="background" presStyleLbl="node0" presStyleIdx="0" presStyleCnt="3"/>
      <dgm:spPr/>
    </dgm:pt>
    <dgm:pt modelId="{579CD795-B179-489E-B981-E4F9734C9B88}" type="pres">
      <dgm:prSet presAssocID="{72B1B0C2-642C-455C-B0CB-29A1A3C33F1A}" presName="text" presStyleLbl="fgAcc0" presStyleIdx="0" presStyleCnt="3">
        <dgm:presLayoutVars>
          <dgm:chPref val="3"/>
        </dgm:presLayoutVars>
      </dgm:prSet>
      <dgm:spPr/>
    </dgm:pt>
    <dgm:pt modelId="{AA7661A8-11BD-4E85-8BDB-4DDDABE94F43}" type="pres">
      <dgm:prSet presAssocID="{72B1B0C2-642C-455C-B0CB-29A1A3C33F1A}" presName="hierChild2" presStyleCnt="0"/>
      <dgm:spPr/>
    </dgm:pt>
    <dgm:pt modelId="{E608B588-8889-41D6-8E47-9FDABE10A900}" type="pres">
      <dgm:prSet presAssocID="{CE912970-D926-43F4-9319-2484D0B2DD56}" presName="hierRoot1" presStyleCnt="0"/>
      <dgm:spPr/>
    </dgm:pt>
    <dgm:pt modelId="{0E7F7B77-51F7-4DD2-ADE8-F53F92FCC598}" type="pres">
      <dgm:prSet presAssocID="{CE912970-D926-43F4-9319-2484D0B2DD56}" presName="composite" presStyleCnt="0"/>
      <dgm:spPr/>
    </dgm:pt>
    <dgm:pt modelId="{9695F20F-AD3F-49D0-8541-B68E2E583D1C}" type="pres">
      <dgm:prSet presAssocID="{CE912970-D926-43F4-9319-2484D0B2DD56}" presName="background" presStyleLbl="node0" presStyleIdx="1" presStyleCnt="3"/>
      <dgm:spPr/>
    </dgm:pt>
    <dgm:pt modelId="{89C71268-D767-4D92-94AA-73A91924F713}" type="pres">
      <dgm:prSet presAssocID="{CE912970-D926-43F4-9319-2484D0B2DD56}" presName="text" presStyleLbl="fgAcc0" presStyleIdx="1" presStyleCnt="3">
        <dgm:presLayoutVars>
          <dgm:chPref val="3"/>
        </dgm:presLayoutVars>
      </dgm:prSet>
      <dgm:spPr/>
    </dgm:pt>
    <dgm:pt modelId="{4669DA93-2D05-4F86-92FA-103C29A12392}" type="pres">
      <dgm:prSet presAssocID="{CE912970-D926-43F4-9319-2484D0B2DD56}" presName="hierChild2" presStyleCnt="0"/>
      <dgm:spPr/>
    </dgm:pt>
    <dgm:pt modelId="{4035ED3D-3178-4D6E-8134-139B6425005F}" type="pres">
      <dgm:prSet presAssocID="{F98D4451-E2FD-4A46-A6EF-E477C24EE203}" presName="hierRoot1" presStyleCnt="0"/>
      <dgm:spPr/>
    </dgm:pt>
    <dgm:pt modelId="{6215D429-1250-4014-BDC2-C693D2E485D3}" type="pres">
      <dgm:prSet presAssocID="{F98D4451-E2FD-4A46-A6EF-E477C24EE203}" presName="composite" presStyleCnt="0"/>
      <dgm:spPr/>
    </dgm:pt>
    <dgm:pt modelId="{AD03F125-3DA9-4EAD-96EE-79BCF79D38C6}" type="pres">
      <dgm:prSet presAssocID="{F98D4451-E2FD-4A46-A6EF-E477C24EE203}" presName="background" presStyleLbl="node0" presStyleIdx="2" presStyleCnt="3"/>
      <dgm:spPr/>
    </dgm:pt>
    <dgm:pt modelId="{10722B66-78A2-4E5B-A0D1-197BA0C64D9F}" type="pres">
      <dgm:prSet presAssocID="{F98D4451-E2FD-4A46-A6EF-E477C24EE203}" presName="text" presStyleLbl="fgAcc0" presStyleIdx="2" presStyleCnt="3">
        <dgm:presLayoutVars>
          <dgm:chPref val="3"/>
        </dgm:presLayoutVars>
      </dgm:prSet>
      <dgm:spPr/>
    </dgm:pt>
    <dgm:pt modelId="{C4D2A1C0-C67C-4DD3-A609-0AB76BBD1A08}" type="pres">
      <dgm:prSet presAssocID="{F98D4451-E2FD-4A46-A6EF-E477C24EE203}" presName="hierChild2" presStyleCnt="0"/>
      <dgm:spPr/>
    </dgm:pt>
  </dgm:ptLst>
  <dgm:cxnLst>
    <dgm:cxn modelId="{5A5C450D-CB53-44A9-81BE-F94B56B3372B}" type="presOf" srcId="{72B1B0C2-642C-455C-B0CB-29A1A3C33F1A}" destId="{579CD795-B179-489E-B981-E4F9734C9B88}" srcOrd="0" destOrd="0" presId="urn:microsoft.com/office/officeart/2005/8/layout/hierarchy1"/>
    <dgm:cxn modelId="{A9BD5F3B-9DB7-475E-89A0-306586B52D21}" type="presOf" srcId="{FA2D581A-D3A1-43A7-B942-9CE8A906764C}" destId="{E0156B3E-F63B-4992-8BF4-DF84CD8C6595}" srcOrd="0" destOrd="0" presId="urn:microsoft.com/office/officeart/2005/8/layout/hierarchy1"/>
    <dgm:cxn modelId="{3168267B-58AF-4A2E-A738-C7734C9BA972}" srcId="{FA2D581A-D3A1-43A7-B942-9CE8A906764C}" destId="{CE912970-D926-43F4-9319-2484D0B2DD56}" srcOrd="1" destOrd="0" parTransId="{5840822C-C24A-4070-A25C-75BEA6C84FE5}" sibTransId="{B74263C1-CE6D-4AC7-B659-746AB7B43204}"/>
    <dgm:cxn modelId="{7E18938D-2BE2-4FCB-AB40-7C8E7600885A}" type="presOf" srcId="{CE912970-D926-43F4-9319-2484D0B2DD56}" destId="{89C71268-D767-4D92-94AA-73A91924F713}" srcOrd="0" destOrd="0" presId="urn:microsoft.com/office/officeart/2005/8/layout/hierarchy1"/>
    <dgm:cxn modelId="{1EA0918F-D8FA-4F42-BC06-94E939F6CA30}" srcId="{FA2D581A-D3A1-43A7-B942-9CE8A906764C}" destId="{F98D4451-E2FD-4A46-A6EF-E477C24EE203}" srcOrd="2" destOrd="0" parTransId="{BE87ACED-D7D3-4BD6-924E-FF23BBBFFD4A}" sibTransId="{B516EC60-FA85-4A7B-9342-94215F4AE81A}"/>
    <dgm:cxn modelId="{BD37389E-4FAB-4B88-9358-4FC810A007D5}" type="presOf" srcId="{F98D4451-E2FD-4A46-A6EF-E477C24EE203}" destId="{10722B66-78A2-4E5B-A0D1-197BA0C64D9F}" srcOrd="0" destOrd="0" presId="urn:microsoft.com/office/officeart/2005/8/layout/hierarchy1"/>
    <dgm:cxn modelId="{367A6DBD-41C2-4192-9910-5CF89A32C0A5}" srcId="{FA2D581A-D3A1-43A7-B942-9CE8A906764C}" destId="{72B1B0C2-642C-455C-B0CB-29A1A3C33F1A}" srcOrd="0" destOrd="0" parTransId="{5B3E9BEC-158E-4EE0-B218-67A4474943EC}" sibTransId="{2F9857C6-53E8-4095-9159-40F8E5AA3DAF}"/>
    <dgm:cxn modelId="{500FF38F-A6DE-49AD-9B1A-2A92C464DDB8}" type="presParOf" srcId="{E0156B3E-F63B-4992-8BF4-DF84CD8C6595}" destId="{50C8841A-E053-474C-9C98-4BC89BF4A803}" srcOrd="0" destOrd="0" presId="urn:microsoft.com/office/officeart/2005/8/layout/hierarchy1"/>
    <dgm:cxn modelId="{05E7D158-2619-4853-971A-4290CDDF1071}" type="presParOf" srcId="{50C8841A-E053-474C-9C98-4BC89BF4A803}" destId="{8EC96466-AA46-4111-9720-9A04AE0C8856}" srcOrd="0" destOrd="0" presId="urn:microsoft.com/office/officeart/2005/8/layout/hierarchy1"/>
    <dgm:cxn modelId="{3DEB28AA-7289-48B4-A211-4C26754D5431}" type="presParOf" srcId="{8EC96466-AA46-4111-9720-9A04AE0C8856}" destId="{68231269-D272-4E35-9A2B-4C36B5E6707E}" srcOrd="0" destOrd="0" presId="urn:microsoft.com/office/officeart/2005/8/layout/hierarchy1"/>
    <dgm:cxn modelId="{B25998E3-0AD3-47E4-B4F9-AAF7E18BA23F}" type="presParOf" srcId="{8EC96466-AA46-4111-9720-9A04AE0C8856}" destId="{579CD795-B179-489E-B981-E4F9734C9B88}" srcOrd="1" destOrd="0" presId="urn:microsoft.com/office/officeart/2005/8/layout/hierarchy1"/>
    <dgm:cxn modelId="{8EC5584F-5144-4572-8053-E673E9DE1D9A}" type="presParOf" srcId="{50C8841A-E053-474C-9C98-4BC89BF4A803}" destId="{AA7661A8-11BD-4E85-8BDB-4DDDABE94F43}" srcOrd="1" destOrd="0" presId="urn:microsoft.com/office/officeart/2005/8/layout/hierarchy1"/>
    <dgm:cxn modelId="{3CED770F-090D-406D-AAEC-35C9AA94A452}" type="presParOf" srcId="{E0156B3E-F63B-4992-8BF4-DF84CD8C6595}" destId="{E608B588-8889-41D6-8E47-9FDABE10A900}" srcOrd="1" destOrd="0" presId="urn:microsoft.com/office/officeart/2005/8/layout/hierarchy1"/>
    <dgm:cxn modelId="{FA1BC583-67A2-4DA8-BCA0-CD72A13EFFB3}" type="presParOf" srcId="{E608B588-8889-41D6-8E47-9FDABE10A900}" destId="{0E7F7B77-51F7-4DD2-ADE8-F53F92FCC598}" srcOrd="0" destOrd="0" presId="urn:microsoft.com/office/officeart/2005/8/layout/hierarchy1"/>
    <dgm:cxn modelId="{747F17BF-23D8-4710-911C-12569ACB795D}" type="presParOf" srcId="{0E7F7B77-51F7-4DD2-ADE8-F53F92FCC598}" destId="{9695F20F-AD3F-49D0-8541-B68E2E583D1C}" srcOrd="0" destOrd="0" presId="urn:microsoft.com/office/officeart/2005/8/layout/hierarchy1"/>
    <dgm:cxn modelId="{EEB677BF-BA1F-4152-ADA8-BE449EF1E400}" type="presParOf" srcId="{0E7F7B77-51F7-4DD2-ADE8-F53F92FCC598}" destId="{89C71268-D767-4D92-94AA-73A91924F713}" srcOrd="1" destOrd="0" presId="urn:microsoft.com/office/officeart/2005/8/layout/hierarchy1"/>
    <dgm:cxn modelId="{F61BF189-C819-488C-AE2B-84ACEEEB6B3D}" type="presParOf" srcId="{E608B588-8889-41D6-8E47-9FDABE10A900}" destId="{4669DA93-2D05-4F86-92FA-103C29A12392}" srcOrd="1" destOrd="0" presId="urn:microsoft.com/office/officeart/2005/8/layout/hierarchy1"/>
    <dgm:cxn modelId="{948E05EF-8D9B-4A80-9414-1C58DE31F099}" type="presParOf" srcId="{E0156B3E-F63B-4992-8BF4-DF84CD8C6595}" destId="{4035ED3D-3178-4D6E-8134-139B6425005F}" srcOrd="2" destOrd="0" presId="urn:microsoft.com/office/officeart/2005/8/layout/hierarchy1"/>
    <dgm:cxn modelId="{3AC592E3-9451-472F-9B1B-B4ADC1898657}" type="presParOf" srcId="{4035ED3D-3178-4D6E-8134-139B6425005F}" destId="{6215D429-1250-4014-BDC2-C693D2E485D3}" srcOrd="0" destOrd="0" presId="urn:microsoft.com/office/officeart/2005/8/layout/hierarchy1"/>
    <dgm:cxn modelId="{23583DAD-337E-4318-BA7C-C9322D3FF962}" type="presParOf" srcId="{6215D429-1250-4014-BDC2-C693D2E485D3}" destId="{AD03F125-3DA9-4EAD-96EE-79BCF79D38C6}" srcOrd="0" destOrd="0" presId="urn:microsoft.com/office/officeart/2005/8/layout/hierarchy1"/>
    <dgm:cxn modelId="{A4D26245-B7BB-4B46-BA61-2080A2392421}" type="presParOf" srcId="{6215D429-1250-4014-BDC2-C693D2E485D3}" destId="{10722B66-78A2-4E5B-A0D1-197BA0C64D9F}" srcOrd="1" destOrd="0" presId="urn:microsoft.com/office/officeart/2005/8/layout/hierarchy1"/>
    <dgm:cxn modelId="{58BB031A-E711-44F5-A896-FCFACF2CEB43}" type="presParOf" srcId="{4035ED3D-3178-4D6E-8134-139B6425005F}" destId="{C4D2A1C0-C67C-4DD3-A609-0AB76BBD1A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D1071D0F-2C9E-4B88-93B5-55D4568115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208AD10-BAF6-4E49-9302-29384A08C13F}">
      <dgm:prSet/>
      <dgm:spPr/>
      <dgm:t>
        <a:bodyPr/>
        <a:lstStyle/>
        <a:p>
          <a:r>
            <a:rPr lang="en-US"/>
            <a:t>Brokers who exclusively work with only one or two insurers</a:t>
          </a:r>
        </a:p>
      </dgm:t>
    </dgm:pt>
    <dgm:pt modelId="{453C62E5-E35A-4A6C-AC79-01411E1BB5D9}" type="parTrans" cxnId="{56E1CB65-DF48-4933-802D-BEE4EA62D915}">
      <dgm:prSet/>
      <dgm:spPr/>
      <dgm:t>
        <a:bodyPr/>
        <a:lstStyle/>
        <a:p>
          <a:endParaRPr lang="en-US"/>
        </a:p>
      </dgm:t>
    </dgm:pt>
    <dgm:pt modelId="{6083521A-D346-4B68-9950-09FB34E32068}" type="sibTrans" cxnId="{56E1CB65-DF48-4933-802D-BEE4EA62D915}">
      <dgm:prSet/>
      <dgm:spPr/>
      <dgm:t>
        <a:bodyPr/>
        <a:lstStyle/>
        <a:p>
          <a:endParaRPr lang="en-US"/>
        </a:p>
      </dgm:t>
    </dgm:pt>
    <dgm:pt modelId="{299661AA-AC05-4D0A-AC78-D715A5088889}">
      <dgm:prSet/>
      <dgm:spPr/>
      <dgm:t>
        <a:bodyPr/>
        <a:lstStyle/>
        <a:p>
          <a:r>
            <a:rPr lang="en-US"/>
            <a:t>Limited geographic reach</a:t>
          </a:r>
        </a:p>
      </dgm:t>
    </dgm:pt>
    <dgm:pt modelId="{E5F14445-1361-4818-B54C-97EDB5ABC846}" type="parTrans" cxnId="{CF003320-83A3-4717-8011-E80812635EF2}">
      <dgm:prSet/>
      <dgm:spPr/>
      <dgm:t>
        <a:bodyPr/>
        <a:lstStyle/>
        <a:p>
          <a:endParaRPr lang="en-US"/>
        </a:p>
      </dgm:t>
    </dgm:pt>
    <dgm:pt modelId="{466DF8B4-DD2D-42C3-9A9F-C99B74ED905E}" type="sibTrans" cxnId="{CF003320-83A3-4717-8011-E80812635EF2}">
      <dgm:prSet/>
      <dgm:spPr/>
      <dgm:t>
        <a:bodyPr/>
        <a:lstStyle/>
        <a:p>
          <a:endParaRPr lang="en-US"/>
        </a:p>
      </dgm:t>
    </dgm:pt>
    <dgm:pt modelId="{90FF3952-5A58-4F77-A780-96715D178C5C}">
      <dgm:prSet/>
      <dgm:spPr/>
      <dgm:t>
        <a:bodyPr/>
        <a:lstStyle/>
        <a:p>
          <a:r>
            <a:rPr lang="en-US"/>
            <a:t>Limited resources outside direct local policy support</a:t>
          </a:r>
        </a:p>
      </dgm:t>
    </dgm:pt>
    <dgm:pt modelId="{21A3579C-F9C6-499A-856D-F67A2BD0FBB7}" type="parTrans" cxnId="{797B6119-99A6-4D6F-86FB-643ABED390E0}">
      <dgm:prSet/>
      <dgm:spPr/>
      <dgm:t>
        <a:bodyPr/>
        <a:lstStyle/>
        <a:p>
          <a:endParaRPr lang="en-US"/>
        </a:p>
      </dgm:t>
    </dgm:pt>
    <dgm:pt modelId="{728650CA-EB79-4485-BB33-72C151D054E7}" type="sibTrans" cxnId="{797B6119-99A6-4D6F-86FB-643ABED390E0}">
      <dgm:prSet/>
      <dgm:spPr/>
      <dgm:t>
        <a:bodyPr/>
        <a:lstStyle/>
        <a:p>
          <a:endParaRPr lang="en-US"/>
        </a:p>
      </dgm:t>
    </dgm:pt>
    <dgm:pt modelId="{7FC3FCC2-2DB7-4083-B7C1-5CE4B488F90B}">
      <dgm:prSet/>
      <dgm:spPr/>
      <dgm:t>
        <a:bodyPr/>
        <a:lstStyle/>
        <a:p>
          <a:r>
            <a:rPr lang="en-US"/>
            <a:t>Try to impose market solution from another region of their practice</a:t>
          </a:r>
        </a:p>
      </dgm:t>
    </dgm:pt>
    <dgm:pt modelId="{DFFC5B1A-CC8F-49F7-A588-C262ECEBB230}" type="parTrans" cxnId="{DA5B8D76-948A-4891-8B55-1C336CA7B2F7}">
      <dgm:prSet/>
      <dgm:spPr/>
      <dgm:t>
        <a:bodyPr/>
        <a:lstStyle/>
        <a:p>
          <a:endParaRPr lang="en-US"/>
        </a:p>
      </dgm:t>
    </dgm:pt>
    <dgm:pt modelId="{CFFE4841-8889-409A-AE1B-33184BE81FD7}" type="sibTrans" cxnId="{DA5B8D76-948A-4891-8B55-1C336CA7B2F7}">
      <dgm:prSet/>
      <dgm:spPr/>
      <dgm:t>
        <a:bodyPr/>
        <a:lstStyle/>
        <a:p>
          <a:endParaRPr lang="en-US"/>
        </a:p>
      </dgm:t>
    </dgm:pt>
    <dgm:pt modelId="{76FAD4A9-6BAB-44A4-B31F-0336F1796083}" type="pres">
      <dgm:prSet presAssocID="{D1071D0F-2C9E-4B88-93B5-55D4568115F0}" presName="linear" presStyleCnt="0">
        <dgm:presLayoutVars>
          <dgm:animLvl val="lvl"/>
          <dgm:resizeHandles val="exact"/>
        </dgm:presLayoutVars>
      </dgm:prSet>
      <dgm:spPr/>
    </dgm:pt>
    <dgm:pt modelId="{0EDBFDFE-604A-4961-9C62-5141D0102796}" type="pres">
      <dgm:prSet presAssocID="{5208AD10-BAF6-4E49-9302-29384A08C13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88871A2-33A8-4415-9EB2-61A9CE71820E}" type="pres">
      <dgm:prSet presAssocID="{6083521A-D346-4B68-9950-09FB34E32068}" presName="spacer" presStyleCnt="0"/>
      <dgm:spPr/>
    </dgm:pt>
    <dgm:pt modelId="{3AF14900-3BD0-4B79-B116-DABD547C8D44}" type="pres">
      <dgm:prSet presAssocID="{299661AA-AC05-4D0A-AC78-D715A508888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260A107-C52F-4826-8617-FE61A4579C00}" type="pres">
      <dgm:prSet presAssocID="{466DF8B4-DD2D-42C3-9A9F-C99B74ED905E}" presName="spacer" presStyleCnt="0"/>
      <dgm:spPr/>
    </dgm:pt>
    <dgm:pt modelId="{6B1E80E0-277E-4F11-977A-C948F61E9577}" type="pres">
      <dgm:prSet presAssocID="{90FF3952-5A58-4F77-A780-96715D178C5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BED3F31-410B-4735-A00C-077D7299F68C}" type="pres">
      <dgm:prSet presAssocID="{728650CA-EB79-4485-BB33-72C151D054E7}" presName="spacer" presStyleCnt="0"/>
      <dgm:spPr/>
    </dgm:pt>
    <dgm:pt modelId="{12AD2537-5478-49B9-A914-409827FBB215}" type="pres">
      <dgm:prSet presAssocID="{7FC3FCC2-2DB7-4083-B7C1-5CE4B488F9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80A9500-F70A-4E2C-A4BA-D47CC32DAE02}" type="presOf" srcId="{D1071D0F-2C9E-4B88-93B5-55D4568115F0}" destId="{76FAD4A9-6BAB-44A4-B31F-0336F1796083}" srcOrd="0" destOrd="0" presId="urn:microsoft.com/office/officeart/2005/8/layout/vList2"/>
    <dgm:cxn modelId="{797B6119-99A6-4D6F-86FB-643ABED390E0}" srcId="{D1071D0F-2C9E-4B88-93B5-55D4568115F0}" destId="{90FF3952-5A58-4F77-A780-96715D178C5C}" srcOrd="2" destOrd="0" parTransId="{21A3579C-F9C6-499A-856D-F67A2BD0FBB7}" sibTransId="{728650CA-EB79-4485-BB33-72C151D054E7}"/>
    <dgm:cxn modelId="{CF003320-83A3-4717-8011-E80812635EF2}" srcId="{D1071D0F-2C9E-4B88-93B5-55D4568115F0}" destId="{299661AA-AC05-4D0A-AC78-D715A5088889}" srcOrd="1" destOrd="0" parTransId="{E5F14445-1361-4818-B54C-97EDB5ABC846}" sibTransId="{466DF8B4-DD2D-42C3-9A9F-C99B74ED905E}"/>
    <dgm:cxn modelId="{56E1CB65-DF48-4933-802D-BEE4EA62D915}" srcId="{D1071D0F-2C9E-4B88-93B5-55D4568115F0}" destId="{5208AD10-BAF6-4E49-9302-29384A08C13F}" srcOrd="0" destOrd="0" parTransId="{453C62E5-E35A-4A6C-AC79-01411E1BB5D9}" sibTransId="{6083521A-D346-4B68-9950-09FB34E32068}"/>
    <dgm:cxn modelId="{DA5B8D76-948A-4891-8B55-1C336CA7B2F7}" srcId="{D1071D0F-2C9E-4B88-93B5-55D4568115F0}" destId="{7FC3FCC2-2DB7-4083-B7C1-5CE4B488F90B}" srcOrd="3" destOrd="0" parTransId="{DFFC5B1A-CC8F-49F7-A588-C262ECEBB230}" sibTransId="{CFFE4841-8889-409A-AE1B-33184BE81FD7}"/>
    <dgm:cxn modelId="{A9B07485-CB8F-4BF6-BD2B-58833AEED028}" type="presOf" srcId="{7FC3FCC2-2DB7-4083-B7C1-5CE4B488F90B}" destId="{12AD2537-5478-49B9-A914-409827FBB215}" srcOrd="0" destOrd="0" presId="urn:microsoft.com/office/officeart/2005/8/layout/vList2"/>
    <dgm:cxn modelId="{9F42F28C-0552-4D2B-BF38-C20A58C63B97}" type="presOf" srcId="{90FF3952-5A58-4F77-A780-96715D178C5C}" destId="{6B1E80E0-277E-4F11-977A-C948F61E9577}" srcOrd="0" destOrd="0" presId="urn:microsoft.com/office/officeart/2005/8/layout/vList2"/>
    <dgm:cxn modelId="{16A5CB9C-E5F3-47AD-838E-90F6B8CF57A4}" type="presOf" srcId="{5208AD10-BAF6-4E49-9302-29384A08C13F}" destId="{0EDBFDFE-604A-4961-9C62-5141D0102796}" srcOrd="0" destOrd="0" presId="urn:microsoft.com/office/officeart/2005/8/layout/vList2"/>
    <dgm:cxn modelId="{00D7ACE6-EAE4-4B6B-A829-2E70D4DDD9BC}" type="presOf" srcId="{299661AA-AC05-4D0A-AC78-D715A5088889}" destId="{3AF14900-3BD0-4B79-B116-DABD547C8D44}" srcOrd="0" destOrd="0" presId="urn:microsoft.com/office/officeart/2005/8/layout/vList2"/>
    <dgm:cxn modelId="{5A51F343-63BF-40EC-BEBD-CCABEEC0EB1E}" type="presParOf" srcId="{76FAD4A9-6BAB-44A4-B31F-0336F1796083}" destId="{0EDBFDFE-604A-4961-9C62-5141D0102796}" srcOrd="0" destOrd="0" presId="urn:microsoft.com/office/officeart/2005/8/layout/vList2"/>
    <dgm:cxn modelId="{C8470762-E1D7-4BBC-A47C-2DF26C2A22AB}" type="presParOf" srcId="{76FAD4A9-6BAB-44A4-B31F-0336F1796083}" destId="{A88871A2-33A8-4415-9EB2-61A9CE71820E}" srcOrd="1" destOrd="0" presId="urn:microsoft.com/office/officeart/2005/8/layout/vList2"/>
    <dgm:cxn modelId="{05D3A243-6950-48C3-8133-32C9F6E469F9}" type="presParOf" srcId="{76FAD4A9-6BAB-44A4-B31F-0336F1796083}" destId="{3AF14900-3BD0-4B79-B116-DABD547C8D44}" srcOrd="2" destOrd="0" presId="urn:microsoft.com/office/officeart/2005/8/layout/vList2"/>
    <dgm:cxn modelId="{91C577D2-A628-4840-BAA6-4AAA25A9E05D}" type="presParOf" srcId="{76FAD4A9-6BAB-44A4-B31F-0336F1796083}" destId="{0260A107-C52F-4826-8617-FE61A4579C00}" srcOrd="3" destOrd="0" presId="urn:microsoft.com/office/officeart/2005/8/layout/vList2"/>
    <dgm:cxn modelId="{712DDA6F-F3B0-49E5-A62E-B35ECEC1921A}" type="presParOf" srcId="{76FAD4A9-6BAB-44A4-B31F-0336F1796083}" destId="{6B1E80E0-277E-4F11-977A-C948F61E9577}" srcOrd="4" destOrd="0" presId="urn:microsoft.com/office/officeart/2005/8/layout/vList2"/>
    <dgm:cxn modelId="{69F533ED-0C65-454E-93B9-8247B44B0466}" type="presParOf" srcId="{76FAD4A9-6BAB-44A4-B31F-0336F1796083}" destId="{BBED3F31-410B-4735-A00C-077D7299F68C}" srcOrd="5" destOrd="0" presId="urn:microsoft.com/office/officeart/2005/8/layout/vList2"/>
    <dgm:cxn modelId="{B781427D-3F09-464B-8BCD-C80687595742}" type="presParOf" srcId="{76FAD4A9-6BAB-44A4-B31F-0336F1796083}" destId="{12AD2537-5478-49B9-A914-409827FBB21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072ED577-97D7-4CBD-B5F5-D1CCABB2B31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01DF620-65DF-4031-8411-BEC2737880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Poor reviews or unresolved complaints from current client</a:t>
          </a:r>
        </a:p>
      </dgm:t>
    </dgm:pt>
    <dgm:pt modelId="{7035D661-FCA6-4D8B-9B2D-79669677C90C}" type="parTrans" cxnId="{8D9C24FC-E6A7-4BCA-A5C5-6355ABED1D30}">
      <dgm:prSet/>
      <dgm:spPr/>
      <dgm:t>
        <a:bodyPr/>
        <a:lstStyle/>
        <a:p>
          <a:endParaRPr lang="en-US"/>
        </a:p>
      </dgm:t>
    </dgm:pt>
    <dgm:pt modelId="{DBEA0B42-913A-4093-BAB3-AC9C965ABE48}" type="sibTrans" cxnId="{8D9C24FC-E6A7-4BCA-A5C5-6355ABED1D30}">
      <dgm:prSet/>
      <dgm:spPr/>
      <dgm:t>
        <a:bodyPr/>
        <a:lstStyle/>
        <a:p>
          <a:endParaRPr lang="en-US"/>
        </a:p>
      </dgm:t>
    </dgm:pt>
    <dgm:pt modelId="{E14FBEC6-AB92-4894-AE3D-799C0A60E0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Unwillingness to support a transition in client/broker relationship</a:t>
          </a:r>
        </a:p>
      </dgm:t>
    </dgm:pt>
    <dgm:pt modelId="{B1262BD9-6CE1-4CFA-B52E-0B195F84D98D}" type="parTrans" cxnId="{747A85D7-2E25-4009-B471-B932BE7BAB2C}">
      <dgm:prSet/>
      <dgm:spPr/>
      <dgm:t>
        <a:bodyPr/>
        <a:lstStyle/>
        <a:p>
          <a:endParaRPr lang="en-US"/>
        </a:p>
      </dgm:t>
    </dgm:pt>
    <dgm:pt modelId="{50085AD3-F5C4-4305-BF5E-7C6771F1F1CE}" type="sibTrans" cxnId="{747A85D7-2E25-4009-B471-B932BE7BAB2C}">
      <dgm:prSet/>
      <dgm:spPr/>
      <dgm:t>
        <a:bodyPr/>
        <a:lstStyle/>
        <a:p>
          <a:endParaRPr lang="en-US"/>
        </a:p>
      </dgm:t>
    </dgm:pt>
    <dgm:pt modelId="{6ECD5E45-70B4-4AC5-AF0D-93280B368A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Consistently short client tenure</a:t>
          </a:r>
        </a:p>
      </dgm:t>
    </dgm:pt>
    <dgm:pt modelId="{93051CD9-4FD4-4637-8E67-4A4F2F4C56CD}" type="parTrans" cxnId="{8497E268-4D2E-45A9-9366-38DA8CC137AC}">
      <dgm:prSet/>
      <dgm:spPr/>
      <dgm:t>
        <a:bodyPr/>
        <a:lstStyle/>
        <a:p>
          <a:endParaRPr lang="en-US"/>
        </a:p>
      </dgm:t>
    </dgm:pt>
    <dgm:pt modelId="{905590E3-0BFA-4C19-B047-1AAC85874382}" type="sibTrans" cxnId="{8497E268-4D2E-45A9-9366-38DA8CC137AC}">
      <dgm:prSet/>
      <dgm:spPr/>
      <dgm:t>
        <a:bodyPr/>
        <a:lstStyle/>
        <a:p>
          <a:endParaRPr lang="en-US"/>
        </a:p>
      </dgm:t>
    </dgm:pt>
    <dgm:pt modelId="{05897A1D-7C10-4BB2-90DB-576E0AA248C9}" type="pres">
      <dgm:prSet presAssocID="{072ED577-97D7-4CBD-B5F5-D1CCABB2B317}" presName="root" presStyleCnt="0">
        <dgm:presLayoutVars>
          <dgm:dir/>
          <dgm:resizeHandles val="exact"/>
        </dgm:presLayoutVars>
      </dgm:prSet>
      <dgm:spPr/>
    </dgm:pt>
    <dgm:pt modelId="{97F677CE-AF32-4D0E-9A1D-B3F1CA1209AC}" type="pres">
      <dgm:prSet presAssocID="{E01DF620-65DF-4031-8411-BEC2737880A1}" presName="compNode" presStyleCnt="0"/>
      <dgm:spPr/>
    </dgm:pt>
    <dgm:pt modelId="{F24D082C-4542-4906-A6BE-FEFE6FB879C0}" type="pres">
      <dgm:prSet presAssocID="{E01DF620-65DF-4031-8411-BEC2737880A1}" presName="bgRect" presStyleLbl="bgShp" presStyleIdx="0" presStyleCnt="3"/>
      <dgm:spPr/>
    </dgm:pt>
    <dgm:pt modelId="{48BF836D-8A22-4C42-BE59-CB556DB39BC5}" type="pres">
      <dgm:prSet presAssocID="{E01DF620-65DF-4031-8411-BEC2737880A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d Face with No Fill"/>
        </a:ext>
      </dgm:extLst>
    </dgm:pt>
    <dgm:pt modelId="{5A42EE4B-20E6-4384-B909-31AF22814E2D}" type="pres">
      <dgm:prSet presAssocID="{E01DF620-65DF-4031-8411-BEC2737880A1}" presName="spaceRect" presStyleCnt="0"/>
      <dgm:spPr/>
    </dgm:pt>
    <dgm:pt modelId="{C96401FA-C3D3-4D7C-8544-3A414CB9E890}" type="pres">
      <dgm:prSet presAssocID="{E01DF620-65DF-4031-8411-BEC2737880A1}" presName="parTx" presStyleLbl="revTx" presStyleIdx="0" presStyleCnt="3">
        <dgm:presLayoutVars>
          <dgm:chMax val="0"/>
          <dgm:chPref val="0"/>
        </dgm:presLayoutVars>
      </dgm:prSet>
      <dgm:spPr/>
    </dgm:pt>
    <dgm:pt modelId="{2101E40D-099A-40DF-85EA-19C94A8A88EB}" type="pres">
      <dgm:prSet presAssocID="{DBEA0B42-913A-4093-BAB3-AC9C965ABE48}" presName="sibTrans" presStyleCnt="0"/>
      <dgm:spPr/>
    </dgm:pt>
    <dgm:pt modelId="{D39C479F-689F-454F-89A5-0AC52BF0A577}" type="pres">
      <dgm:prSet presAssocID="{E14FBEC6-AB92-4894-AE3D-799C0A60E0F2}" presName="compNode" presStyleCnt="0"/>
      <dgm:spPr/>
    </dgm:pt>
    <dgm:pt modelId="{7BE40B41-3073-49D2-BD92-1087911A332F}" type="pres">
      <dgm:prSet presAssocID="{E14FBEC6-AB92-4894-AE3D-799C0A60E0F2}" presName="bgRect" presStyleLbl="bgShp" presStyleIdx="1" presStyleCnt="3"/>
      <dgm:spPr/>
    </dgm:pt>
    <dgm:pt modelId="{68D09210-154E-4B17-9490-766ABB821D31}" type="pres">
      <dgm:prSet presAssocID="{E14FBEC6-AB92-4894-AE3D-799C0A60E0F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DAD5EDE9-01CC-4391-8F1A-6BE56722DFE9}" type="pres">
      <dgm:prSet presAssocID="{E14FBEC6-AB92-4894-AE3D-799C0A60E0F2}" presName="spaceRect" presStyleCnt="0"/>
      <dgm:spPr/>
    </dgm:pt>
    <dgm:pt modelId="{D346FE32-5FA5-4683-9B0E-1978B9BB939D}" type="pres">
      <dgm:prSet presAssocID="{E14FBEC6-AB92-4894-AE3D-799C0A60E0F2}" presName="parTx" presStyleLbl="revTx" presStyleIdx="1" presStyleCnt="3">
        <dgm:presLayoutVars>
          <dgm:chMax val="0"/>
          <dgm:chPref val="0"/>
        </dgm:presLayoutVars>
      </dgm:prSet>
      <dgm:spPr/>
    </dgm:pt>
    <dgm:pt modelId="{9159286F-90AD-4228-B3BC-6B0E279E59E5}" type="pres">
      <dgm:prSet presAssocID="{50085AD3-F5C4-4305-BF5E-7C6771F1F1CE}" presName="sibTrans" presStyleCnt="0"/>
      <dgm:spPr/>
    </dgm:pt>
    <dgm:pt modelId="{449C61E5-0018-44B6-A566-1B1868EF0511}" type="pres">
      <dgm:prSet presAssocID="{6ECD5E45-70B4-4AC5-AF0D-93280B368ADF}" presName="compNode" presStyleCnt="0"/>
      <dgm:spPr/>
    </dgm:pt>
    <dgm:pt modelId="{2EFDD48E-868D-4AAF-858B-68D845068D4B}" type="pres">
      <dgm:prSet presAssocID="{6ECD5E45-70B4-4AC5-AF0D-93280B368ADF}" presName="bgRect" presStyleLbl="bgShp" presStyleIdx="2" presStyleCnt="3"/>
      <dgm:spPr/>
    </dgm:pt>
    <dgm:pt modelId="{40F2281C-0294-419C-BDD7-7985D0AD0796}" type="pres">
      <dgm:prSet presAssocID="{6ECD5E45-70B4-4AC5-AF0D-93280B368AD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DE356DE-43C3-4890-8814-20181C8AA30E}" type="pres">
      <dgm:prSet presAssocID="{6ECD5E45-70B4-4AC5-AF0D-93280B368ADF}" presName="spaceRect" presStyleCnt="0"/>
      <dgm:spPr/>
    </dgm:pt>
    <dgm:pt modelId="{5CD46E7C-1907-4150-90BF-A4FD6FCEA7FF}" type="pres">
      <dgm:prSet presAssocID="{6ECD5E45-70B4-4AC5-AF0D-93280B368AD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909971E-8666-4095-A35E-0D1A456FC404}" type="presOf" srcId="{6ECD5E45-70B4-4AC5-AF0D-93280B368ADF}" destId="{5CD46E7C-1907-4150-90BF-A4FD6FCEA7FF}" srcOrd="0" destOrd="0" presId="urn:microsoft.com/office/officeart/2018/2/layout/IconVerticalSolidList"/>
    <dgm:cxn modelId="{433B292E-991E-4281-AB74-32C5ED0BC8DD}" type="presOf" srcId="{E01DF620-65DF-4031-8411-BEC2737880A1}" destId="{C96401FA-C3D3-4D7C-8544-3A414CB9E890}" srcOrd="0" destOrd="0" presId="urn:microsoft.com/office/officeart/2018/2/layout/IconVerticalSolidList"/>
    <dgm:cxn modelId="{D77A9B5E-6A5F-44D7-983C-5A522AAEC78B}" type="presOf" srcId="{E14FBEC6-AB92-4894-AE3D-799C0A60E0F2}" destId="{D346FE32-5FA5-4683-9B0E-1978B9BB939D}" srcOrd="0" destOrd="0" presId="urn:microsoft.com/office/officeart/2018/2/layout/IconVerticalSolidList"/>
    <dgm:cxn modelId="{8497E268-4D2E-45A9-9366-38DA8CC137AC}" srcId="{072ED577-97D7-4CBD-B5F5-D1CCABB2B317}" destId="{6ECD5E45-70B4-4AC5-AF0D-93280B368ADF}" srcOrd="2" destOrd="0" parTransId="{93051CD9-4FD4-4637-8E67-4A4F2F4C56CD}" sibTransId="{905590E3-0BFA-4C19-B047-1AAC85874382}"/>
    <dgm:cxn modelId="{F618DFA5-D1BC-4E88-92F0-752B2DB64F32}" type="presOf" srcId="{072ED577-97D7-4CBD-B5F5-D1CCABB2B317}" destId="{05897A1D-7C10-4BB2-90DB-576E0AA248C9}" srcOrd="0" destOrd="0" presId="urn:microsoft.com/office/officeart/2018/2/layout/IconVerticalSolidList"/>
    <dgm:cxn modelId="{747A85D7-2E25-4009-B471-B932BE7BAB2C}" srcId="{072ED577-97D7-4CBD-B5F5-D1CCABB2B317}" destId="{E14FBEC6-AB92-4894-AE3D-799C0A60E0F2}" srcOrd="1" destOrd="0" parTransId="{B1262BD9-6CE1-4CFA-B52E-0B195F84D98D}" sibTransId="{50085AD3-F5C4-4305-BF5E-7C6771F1F1CE}"/>
    <dgm:cxn modelId="{8D9C24FC-E6A7-4BCA-A5C5-6355ABED1D30}" srcId="{072ED577-97D7-4CBD-B5F5-D1CCABB2B317}" destId="{E01DF620-65DF-4031-8411-BEC2737880A1}" srcOrd="0" destOrd="0" parTransId="{7035D661-FCA6-4D8B-9B2D-79669677C90C}" sibTransId="{DBEA0B42-913A-4093-BAB3-AC9C965ABE48}"/>
    <dgm:cxn modelId="{C59C03E9-F38A-4194-955C-F7179DD502C1}" type="presParOf" srcId="{05897A1D-7C10-4BB2-90DB-576E0AA248C9}" destId="{97F677CE-AF32-4D0E-9A1D-B3F1CA1209AC}" srcOrd="0" destOrd="0" presId="urn:microsoft.com/office/officeart/2018/2/layout/IconVerticalSolidList"/>
    <dgm:cxn modelId="{F6DB538D-FCB1-4EC1-A3F0-917CE1544532}" type="presParOf" srcId="{97F677CE-AF32-4D0E-9A1D-B3F1CA1209AC}" destId="{F24D082C-4542-4906-A6BE-FEFE6FB879C0}" srcOrd="0" destOrd="0" presId="urn:microsoft.com/office/officeart/2018/2/layout/IconVerticalSolidList"/>
    <dgm:cxn modelId="{C66C564C-D536-4915-B325-8C61A9EF225F}" type="presParOf" srcId="{97F677CE-AF32-4D0E-9A1D-B3F1CA1209AC}" destId="{48BF836D-8A22-4C42-BE59-CB556DB39BC5}" srcOrd="1" destOrd="0" presId="urn:microsoft.com/office/officeart/2018/2/layout/IconVerticalSolidList"/>
    <dgm:cxn modelId="{9D7051E2-DABB-4423-B4B2-C4178E26D9BC}" type="presParOf" srcId="{97F677CE-AF32-4D0E-9A1D-B3F1CA1209AC}" destId="{5A42EE4B-20E6-4384-B909-31AF22814E2D}" srcOrd="2" destOrd="0" presId="urn:microsoft.com/office/officeart/2018/2/layout/IconVerticalSolidList"/>
    <dgm:cxn modelId="{84CAA624-E058-4A34-928E-11CCDF1CAEB2}" type="presParOf" srcId="{97F677CE-AF32-4D0E-9A1D-B3F1CA1209AC}" destId="{C96401FA-C3D3-4D7C-8544-3A414CB9E890}" srcOrd="3" destOrd="0" presId="urn:microsoft.com/office/officeart/2018/2/layout/IconVerticalSolidList"/>
    <dgm:cxn modelId="{2F56B309-6040-434B-8472-ED7C9BF57B34}" type="presParOf" srcId="{05897A1D-7C10-4BB2-90DB-576E0AA248C9}" destId="{2101E40D-099A-40DF-85EA-19C94A8A88EB}" srcOrd="1" destOrd="0" presId="urn:microsoft.com/office/officeart/2018/2/layout/IconVerticalSolidList"/>
    <dgm:cxn modelId="{710E4B42-CB37-4EF6-8819-F216DEC82559}" type="presParOf" srcId="{05897A1D-7C10-4BB2-90DB-576E0AA248C9}" destId="{D39C479F-689F-454F-89A5-0AC52BF0A577}" srcOrd="2" destOrd="0" presId="urn:microsoft.com/office/officeart/2018/2/layout/IconVerticalSolidList"/>
    <dgm:cxn modelId="{56104717-2D15-4DE4-B783-85BAEC05E092}" type="presParOf" srcId="{D39C479F-689F-454F-89A5-0AC52BF0A577}" destId="{7BE40B41-3073-49D2-BD92-1087911A332F}" srcOrd="0" destOrd="0" presId="urn:microsoft.com/office/officeart/2018/2/layout/IconVerticalSolidList"/>
    <dgm:cxn modelId="{3980B179-BAAA-4558-A212-064D55F256B1}" type="presParOf" srcId="{D39C479F-689F-454F-89A5-0AC52BF0A577}" destId="{68D09210-154E-4B17-9490-766ABB821D31}" srcOrd="1" destOrd="0" presId="urn:microsoft.com/office/officeart/2018/2/layout/IconVerticalSolidList"/>
    <dgm:cxn modelId="{5CB03AA7-75A6-4E6A-9362-9EAE30A8F4AF}" type="presParOf" srcId="{D39C479F-689F-454F-89A5-0AC52BF0A577}" destId="{DAD5EDE9-01CC-4391-8F1A-6BE56722DFE9}" srcOrd="2" destOrd="0" presId="urn:microsoft.com/office/officeart/2018/2/layout/IconVerticalSolidList"/>
    <dgm:cxn modelId="{287EA6AC-B868-4576-AA50-DDF4A4D2F6B4}" type="presParOf" srcId="{D39C479F-689F-454F-89A5-0AC52BF0A577}" destId="{D346FE32-5FA5-4683-9B0E-1978B9BB939D}" srcOrd="3" destOrd="0" presId="urn:microsoft.com/office/officeart/2018/2/layout/IconVerticalSolidList"/>
    <dgm:cxn modelId="{720F3CC9-0914-4F23-B595-BFAD1E33723E}" type="presParOf" srcId="{05897A1D-7C10-4BB2-90DB-576E0AA248C9}" destId="{9159286F-90AD-4228-B3BC-6B0E279E59E5}" srcOrd="3" destOrd="0" presId="urn:microsoft.com/office/officeart/2018/2/layout/IconVerticalSolidList"/>
    <dgm:cxn modelId="{6B7EAC90-74E0-4823-A518-B026D6BCD166}" type="presParOf" srcId="{05897A1D-7C10-4BB2-90DB-576E0AA248C9}" destId="{449C61E5-0018-44B6-A566-1B1868EF0511}" srcOrd="4" destOrd="0" presId="urn:microsoft.com/office/officeart/2018/2/layout/IconVerticalSolidList"/>
    <dgm:cxn modelId="{30095898-A8D5-4B4C-BE60-2DEA1F8DE073}" type="presParOf" srcId="{449C61E5-0018-44B6-A566-1B1868EF0511}" destId="{2EFDD48E-868D-4AAF-858B-68D845068D4B}" srcOrd="0" destOrd="0" presId="urn:microsoft.com/office/officeart/2018/2/layout/IconVerticalSolidList"/>
    <dgm:cxn modelId="{01B4B9D8-F71E-41BB-8BD9-E88482BBAF2D}" type="presParOf" srcId="{449C61E5-0018-44B6-A566-1B1868EF0511}" destId="{40F2281C-0294-419C-BDD7-7985D0AD0796}" srcOrd="1" destOrd="0" presId="urn:microsoft.com/office/officeart/2018/2/layout/IconVerticalSolidList"/>
    <dgm:cxn modelId="{DCD2BD46-8797-40B8-B2B4-27A2EF91B388}" type="presParOf" srcId="{449C61E5-0018-44B6-A566-1B1868EF0511}" destId="{EDE356DE-43C3-4890-8814-20181C8AA30E}" srcOrd="2" destOrd="0" presId="urn:microsoft.com/office/officeart/2018/2/layout/IconVerticalSolidList"/>
    <dgm:cxn modelId="{DC5FC6E5-F5A7-4487-9DBF-EFE4A5DF1C14}" type="presParOf" srcId="{449C61E5-0018-44B6-A566-1B1868EF0511}" destId="{5CD46E7C-1907-4150-90BF-A4FD6FCEA7F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347E6170-1CB4-4E84-8D3E-CCD87E6A4D3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B20B87C-4804-42E5-B119-FF0BE30E80FF}">
      <dgm:prSet/>
      <dgm:spPr/>
      <dgm:t>
        <a:bodyPr/>
        <a:lstStyle/>
        <a:p>
          <a:r>
            <a:rPr lang="en-US" dirty="0"/>
            <a:t>Unreasonably long delays in response time</a:t>
          </a:r>
        </a:p>
      </dgm:t>
    </dgm:pt>
    <dgm:pt modelId="{5D252B51-87DE-41FC-8980-6ADFE74E62AD}" type="parTrans" cxnId="{8BF3E91C-CA6F-4001-ABBD-360AA81EFBD8}">
      <dgm:prSet/>
      <dgm:spPr/>
      <dgm:t>
        <a:bodyPr/>
        <a:lstStyle/>
        <a:p>
          <a:endParaRPr lang="en-US"/>
        </a:p>
      </dgm:t>
    </dgm:pt>
    <dgm:pt modelId="{DC771588-DA77-47D9-A7D5-E3D54AA51BD7}" type="sibTrans" cxnId="{8BF3E91C-CA6F-4001-ABBD-360AA81EFBD8}">
      <dgm:prSet/>
      <dgm:spPr/>
      <dgm:t>
        <a:bodyPr/>
        <a:lstStyle/>
        <a:p>
          <a:endParaRPr lang="en-US"/>
        </a:p>
      </dgm:t>
    </dgm:pt>
    <dgm:pt modelId="{26367544-DC9E-4141-B059-2CD50EEB11FA}">
      <dgm:prSet/>
      <dgm:spPr/>
      <dgm:t>
        <a:bodyPr/>
        <a:lstStyle/>
        <a:p>
          <a:r>
            <a:rPr lang="en-US" dirty="0"/>
            <a:t>Failure to respond to issues when directly approached</a:t>
          </a:r>
        </a:p>
      </dgm:t>
    </dgm:pt>
    <dgm:pt modelId="{28ECED95-03C3-41F9-9B59-BA6FBC10262A}" type="parTrans" cxnId="{0786BE12-5452-475E-A13A-838B1C5FDE62}">
      <dgm:prSet/>
      <dgm:spPr/>
      <dgm:t>
        <a:bodyPr/>
        <a:lstStyle/>
        <a:p>
          <a:endParaRPr lang="en-US"/>
        </a:p>
      </dgm:t>
    </dgm:pt>
    <dgm:pt modelId="{420CB84B-C27C-4060-A129-21A16B27CCBB}" type="sibTrans" cxnId="{0786BE12-5452-475E-A13A-838B1C5FDE62}">
      <dgm:prSet/>
      <dgm:spPr/>
      <dgm:t>
        <a:bodyPr/>
        <a:lstStyle/>
        <a:p>
          <a:endParaRPr lang="en-US"/>
        </a:p>
      </dgm:t>
    </dgm:pt>
    <dgm:pt modelId="{8AC5638D-3977-480D-8522-64AD1297216D}">
      <dgm:prSet/>
      <dgm:spPr/>
      <dgm:t>
        <a:bodyPr/>
        <a:lstStyle/>
        <a:p>
          <a:r>
            <a:rPr lang="en-US"/>
            <a:t>Push difficult conversations to subordinates</a:t>
          </a:r>
        </a:p>
      </dgm:t>
    </dgm:pt>
    <dgm:pt modelId="{7C6238FA-5175-4F3E-A768-C9DCE9E9A9E3}" type="parTrans" cxnId="{315B7D75-117B-40E3-9467-EB9D40A7560D}">
      <dgm:prSet/>
      <dgm:spPr/>
      <dgm:t>
        <a:bodyPr/>
        <a:lstStyle/>
        <a:p>
          <a:endParaRPr lang="en-US"/>
        </a:p>
      </dgm:t>
    </dgm:pt>
    <dgm:pt modelId="{71A40BE7-1DA1-4E82-8F47-B04BA7B431CA}" type="sibTrans" cxnId="{315B7D75-117B-40E3-9467-EB9D40A7560D}">
      <dgm:prSet/>
      <dgm:spPr/>
      <dgm:t>
        <a:bodyPr/>
        <a:lstStyle/>
        <a:p>
          <a:endParaRPr lang="en-US"/>
        </a:p>
      </dgm:t>
    </dgm:pt>
    <dgm:pt modelId="{939B89BB-AB43-41F4-AE37-2EFE2C0BD74B}">
      <dgm:prSet/>
      <dgm:spPr/>
      <dgm:t>
        <a:bodyPr/>
        <a:lstStyle/>
        <a:p>
          <a:r>
            <a:rPr lang="en-US"/>
            <a:t>Makes promises but fails to execute</a:t>
          </a:r>
        </a:p>
      </dgm:t>
    </dgm:pt>
    <dgm:pt modelId="{AB980B18-57BE-41C3-B5B5-B6125BC37984}" type="parTrans" cxnId="{D9E98129-9C29-4F7B-8C40-BD2028FCFFED}">
      <dgm:prSet/>
      <dgm:spPr/>
      <dgm:t>
        <a:bodyPr/>
        <a:lstStyle/>
        <a:p>
          <a:endParaRPr lang="en-US"/>
        </a:p>
      </dgm:t>
    </dgm:pt>
    <dgm:pt modelId="{69E95D9D-32EB-43BB-8D18-689A727848BA}" type="sibTrans" cxnId="{D9E98129-9C29-4F7B-8C40-BD2028FCFFED}">
      <dgm:prSet/>
      <dgm:spPr/>
      <dgm:t>
        <a:bodyPr/>
        <a:lstStyle/>
        <a:p>
          <a:endParaRPr lang="en-US"/>
        </a:p>
      </dgm:t>
    </dgm:pt>
    <dgm:pt modelId="{C509F696-B1B2-4C25-9871-E75816784CA5}" type="pres">
      <dgm:prSet presAssocID="{347E6170-1CB4-4E84-8D3E-CCD87E6A4D3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BFF3FCB-F3F0-4DA2-99D4-C37BF6B8A3D4}" type="pres">
      <dgm:prSet presAssocID="{0B20B87C-4804-42E5-B119-FF0BE30E80FF}" presName="hierRoot1" presStyleCnt="0"/>
      <dgm:spPr/>
    </dgm:pt>
    <dgm:pt modelId="{7BC4317C-0749-4438-A890-6639EA8BBC1C}" type="pres">
      <dgm:prSet presAssocID="{0B20B87C-4804-42E5-B119-FF0BE30E80FF}" presName="composite" presStyleCnt="0"/>
      <dgm:spPr/>
    </dgm:pt>
    <dgm:pt modelId="{8A7723B6-CA1F-42F5-8BBD-AE6FBAB05194}" type="pres">
      <dgm:prSet presAssocID="{0B20B87C-4804-42E5-B119-FF0BE30E80FF}" presName="background" presStyleLbl="node0" presStyleIdx="0" presStyleCnt="4"/>
      <dgm:spPr/>
    </dgm:pt>
    <dgm:pt modelId="{4571A672-5C99-465A-8649-ED1161E1221C}" type="pres">
      <dgm:prSet presAssocID="{0B20B87C-4804-42E5-B119-FF0BE30E80FF}" presName="text" presStyleLbl="fgAcc0" presStyleIdx="0" presStyleCnt="4">
        <dgm:presLayoutVars>
          <dgm:chPref val="3"/>
        </dgm:presLayoutVars>
      </dgm:prSet>
      <dgm:spPr/>
    </dgm:pt>
    <dgm:pt modelId="{28189C16-FA3D-4C89-8D7A-F368BE98476C}" type="pres">
      <dgm:prSet presAssocID="{0B20B87C-4804-42E5-B119-FF0BE30E80FF}" presName="hierChild2" presStyleCnt="0"/>
      <dgm:spPr/>
    </dgm:pt>
    <dgm:pt modelId="{975E4B10-6DDC-4C4A-9E98-38F376EA44E5}" type="pres">
      <dgm:prSet presAssocID="{26367544-DC9E-4141-B059-2CD50EEB11FA}" presName="hierRoot1" presStyleCnt="0"/>
      <dgm:spPr/>
    </dgm:pt>
    <dgm:pt modelId="{C9301ACF-376F-4E8A-B6F9-AFC993DEF5DF}" type="pres">
      <dgm:prSet presAssocID="{26367544-DC9E-4141-B059-2CD50EEB11FA}" presName="composite" presStyleCnt="0"/>
      <dgm:spPr/>
    </dgm:pt>
    <dgm:pt modelId="{147BE77B-1437-4D6A-97DD-9CCDCE5B9C58}" type="pres">
      <dgm:prSet presAssocID="{26367544-DC9E-4141-B059-2CD50EEB11FA}" presName="background" presStyleLbl="node0" presStyleIdx="1" presStyleCnt="4"/>
      <dgm:spPr/>
    </dgm:pt>
    <dgm:pt modelId="{DCE802A5-B58B-4690-AD1A-216B338F94AA}" type="pres">
      <dgm:prSet presAssocID="{26367544-DC9E-4141-B059-2CD50EEB11FA}" presName="text" presStyleLbl="fgAcc0" presStyleIdx="1" presStyleCnt="4">
        <dgm:presLayoutVars>
          <dgm:chPref val="3"/>
        </dgm:presLayoutVars>
      </dgm:prSet>
      <dgm:spPr/>
    </dgm:pt>
    <dgm:pt modelId="{21A91A7F-4D40-4954-933C-74AF15169AFD}" type="pres">
      <dgm:prSet presAssocID="{26367544-DC9E-4141-B059-2CD50EEB11FA}" presName="hierChild2" presStyleCnt="0"/>
      <dgm:spPr/>
    </dgm:pt>
    <dgm:pt modelId="{028C304A-F63C-4B61-B4CE-E557696EE98A}" type="pres">
      <dgm:prSet presAssocID="{8AC5638D-3977-480D-8522-64AD1297216D}" presName="hierRoot1" presStyleCnt="0"/>
      <dgm:spPr/>
    </dgm:pt>
    <dgm:pt modelId="{2A5BE8BE-93A7-4B4E-8B2B-E532CEF2701E}" type="pres">
      <dgm:prSet presAssocID="{8AC5638D-3977-480D-8522-64AD1297216D}" presName="composite" presStyleCnt="0"/>
      <dgm:spPr/>
    </dgm:pt>
    <dgm:pt modelId="{544D90F0-C3ED-4DF6-A2E9-1CBAD9DFB51F}" type="pres">
      <dgm:prSet presAssocID="{8AC5638D-3977-480D-8522-64AD1297216D}" presName="background" presStyleLbl="node0" presStyleIdx="2" presStyleCnt="4"/>
      <dgm:spPr/>
    </dgm:pt>
    <dgm:pt modelId="{0B0098C7-1473-4F2B-AB49-22B1222C0510}" type="pres">
      <dgm:prSet presAssocID="{8AC5638D-3977-480D-8522-64AD1297216D}" presName="text" presStyleLbl="fgAcc0" presStyleIdx="2" presStyleCnt="4">
        <dgm:presLayoutVars>
          <dgm:chPref val="3"/>
        </dgm:presLayoutVars>
      </dgm:prSet>
      <dgm:spPr/>
    </dgm:pt>
    <dgm:pt modelId="{9D7F16FD-337D-4823-8D64-D5BB5CA65E72}" type="pres">
      <dgm:prSet presAssocID="{8AC5638D-3977-480D-8522-64AD1297216D}" presName="hierChild2" presStyleCnt="0"/>
      <dgm:spPr/>
    </dgm:pt>
    <dgm:pt modelId="{8C252C20-3780-4248-8367-161B653A0050}" type="pres">
      <dgm:prSet presAssocID="{939B89BB-AB43-41F4-AE37-2EFE2C0BD74B}" presName="hierRoot1" presStyleCnt="0"/>
      <dgm:spPr/>
    </dgm:pt>
    <dgm:pt modelId="{8491AAFD-4242-4270-9DBC-6E18897475D8}" type="pres">
      <dgm:prSet presAssocID="{939B89BB-AB43-41F4-AE37-2EFE2C0BD74B}" presName="composite" presStyleCnt="0"/>
      <dgm:spPr/>
    </dgm:pt>
    <dgm:pt modelId="{4CB62171-59FA-4F8B-B3C4-3B0C91345C51}" type="pres">
      <dgm:prSet presAssocID="{939B89BB-AB43-41F4-AE37-2EFE2C0BD74B}" presName="background" presStyleLbl="node0" presStyleIdx="3" presStyleCnt="4"/>
      <dgm:spPr/>
    </dgm:pt>
    <dgm:pt modelId="{5A934C94-F17B-4E2B-B360-DA537C1ED4D9}" type="pres">
      <dgm:prSet presAssocID="{939B89BB-AB43-41F4-AE37-2EFE2C0BD74B}" presName="text" presStyleLbl="fgAcc0" presStyleIdx="3" presStyleCnt="4">
        <dgm:presLayoutVars>
          <dgm:chPref val="3"/>
        </dgm:presLayoutVars>
      </dgm:prSet>
      <dgm:spPr/>
    </dgm:pt>
    <dgm:pt modelId="{6A267BF9-63D6-45E8-BF0C-E9E4D8646AF3}" type="pres">
      <dgm:prSet presAssocID="{939B89BB-AB43-41F4-AE37-2EFE2C0BD74B}" presName="hierChild2" presStyleCnt="0"/>
      <dgm:spPr/>
    </dgm:pt>
  </dgm:ptLst>
  <dgm:cxnLst>
    <dgm:cxn modelId="{1030890A-9D91-4700-B97E-EB35DE7B8F37}" type="presOf" srcId="{26367544-DC9E-4141-B059-2CD50EEB11FA}" destId="{DCE802A5-B58B-4690-AD1A-216B338F94AA}" srcOrd="0" destOrd="0" presId="urn:microsoft.com/office/officeart/2005/8/layout/hierarchy1"/>
    <dgm:cxn modelId="{0786BE12-5452-475E-A13A-838B1C5FDE62}" srcId="{347E6170-1CB4-4E84-8D3E-CCD87E6A4D39}" destId="{26367544-DC9E-4141-B059-2CD50EEB11FA}" srcOrd="1" destOrd="0" parTransId="{28ECED95-03C3-41F9-9B59-BA6FBC10262A}" sibTransId="{420CB84B-C27C-4060-A129-21A16B27CCBB}"/>
    <dgm:cxn modelId="{8BF3E91C-CA6F-4001-ABBD-360AA81EFBD8}" srcId="{347E6170-1CB4-4E84-8D3E-CCD87E6A4D39}" destId="{0B20B87C-4804-42E5-B119-FF0BE30E80FF}" srcOrd="0" destOrd="0" parTransId="{5D252B51-87DE-41FC-8980-6ADFE74E62AD}" sibTransId="{DC771588-DA77-47D9-A7D5-E3D54AA51BD7}"/>
    <dgm:cxn modelId="{D9E98129-9C29-4F7B-8C40-BD2028FCFFED}" srcId="{347E6170-1CB4-4E84-8D3E-CCD87E6A4D39}" destId="{939B89BB-AB43-41F4-AE37-2EFE2C0BD74B}" srcOrd="3" destOrd="0" parTransId="{AB980B18-57BE-41C3-B5B5-B6125BC37984}" sibTransId="{69E95D9D-32EB-43BB-8D18-689A727848BA}"/>
    <dgm:cxn modelId="{645F0B61-AE09-415A-85E4-9C9D0378624F}" type="presOf" srcId="{939B89BB-AB43-41F4-AE37-2EFE2C0BD74B}" destId="{5A934C94-F17B-4E2B-B360-DA537C1ED4D9}" srcOrd="0" destOrd="0" presId="urn:microsoft.com/office/officeart/2005/8/layout/hierarchy1"/>
    <dgm:cxn modelId="{8AB6BB4B-4947-4365-A184-67D3D25387CE}" type="presOf" srcId="{8AC5638D-3977-480D-8522-64AD1297216D}" destId="{0B0098C7-1473-4F2B-AB49-22B1222C0510}" srcOrd="0" destOrd="0" presId="urn:microsoft.com/office/officeart/2005/8/layout/hierarchy1"/>
    <dgm:cxn modelId="{315B7D75-117B-40E3-9467-EB9D40A7560D}" srcId="{347E6170-1CB4-4E84-8D3E-CCD87E6A4D39}" destId="{8AC5638D-3977-480D-8522-64AD1297216D}" srcOrd="2" destOrd="0" parTransId="{7C6238FA-5175-4F3E-A768-C9DCE9E9A9E3}" sibTransId="{71A40BE7-1DA1-4E82-8F47-B04BA7B431CA}"/>
    <dgm:cxn modelId="{25FE26C6-E6AF-4002-A636-BE6E5225741E}" type="presOf" srcId="{0B20B87C-4804-42E5-B119-FF0BE30E80FF}" destId="{4571A672-5C99-465A-8649-ED1161E1221C}" srcOrd="0" destOrd="0" presId="urn:microsoft.com/office/officeart/2005/8/layout/hierarchy1"/>
    <dgm:cxn modelId="{0EF5FDED-B971-42FC-BD12-3A855602AC36}" type="presOf" srcId="{347E6170-1CB4-4E84-8D3E-CCD87E6A4D39}" destId="{C509F696-B1B2-4C25-9871-E75816784CA5}" srcOrd="0" destOrd="0" presId="urn:microsoft.com/office/officeart/2005/8/layout/hierarchy1"/>
    <dgm:cxn modelId="{8DF1B797-04D7-433E-90F9-CED829A94C48}" type="presParOf" srcId="{C509F696-B1B2-4C25-9871-E75816784CA5}" destId="{BBFF3FCB-F3F0-4DA2-99D4-C37BF6B8A3D4}" srcOrd="0" destOrd="0" presId="urn:microsoft.com/office/officeart/2005/8/layout/hierarchy1"/>
    <dgm:cxn modelId="{A7BE3598-EFA1-4647-8069-A6CBD4ADD02B}" type="presParOf" srcId="{BBFF3FCB-F3F0-4DA2-99D4-C37BF6B8A3D4}" destId="{7BC4317C-0749-4438-A890-6639EA8BBC1C}" srcOrd="0" destOrd="0" presId="urn:microsoft.com/office/officeart/2005/8/layout/hierarchy1"/>
    <dgm:cxn modelId="{56C36147-3484-44D5-A7E3-85C3FAF3306B}" type="presParOf" srcId="{7BC4317C-0749-4438-A890-6639EA8BBC1C}" destId="{8A7723B6-CA1F-42F5-8BBD-AE6FBAB05194}" srcOrd="0" destOrd="0" presId="urn:microsoft.com/office/officeart/2005/8/layout/hierarchy1"/>
    <dgm:cxn modelId="{9D9C704F-E1F0-4B43-8BAB-F94DE19D51E0}" type="presParOf" srcId="{7BC4317C-0749-4438-A890-6639EA8BBC1C}" destId="{4571A672-5C99-465A-8649-ED1161E1221C}" srcOrd="1" destOrd="0" presId="urn:microsoft.com/office/officeart/2005/8/layout/hierarchy1"/>
    <dgm:cxn modelId="{450A2599-5F4D-4B22-93D6-859EE18BD1E1}" type="presParOf" srcId="{BBFF3FCB-F3F0-4DA2-99D4-C37BF6B8A3D4}" destId="{28189C16-FA3D-4C89-8D7A-F368BE98476C}" srcOrd="1" destOrd="0" presId="urn:microsoft.com/office/officeart/2005/8/layout/hierarchy1"/>
    <dgm:cxn modelId="{ACB63FAC-E90E-4AEF-B139-767F6E7D49F8}" type="presParOf" srcId="{C509F696-B1B2-4C25-9871-E75816784CA5}" destId="{975E4B10-6DDC-4C4A-9E98-38F376EA44E5}" srcOrd="1" destOrd="0" presId="urn:microsoft.com/office/officeart/2005/8/layout/hierarchy1"/>
    <dgm:cxn modelId="{B7962B18-32A7-4110-A9DF-A4FA8DC0400E}" type="presParOf" srcId="{975E4B10-6DDC-4C4A-9E98-38F376EA44E5}" destId="{C9301ACF-376F-4E8A-B6F9-AFC993DEF5DF}" srcOrd="0" destOrd="0" presId="urn:microsoft.com/office/officeart/2005/8/layout/hierarchy1"/>
    <dgm:cxn modelId="{C902728A-8D6F-4E8D-93ED-2539908DF74E}" type="presParOf" srcId="{C9301ACF-376F-4E8A-B6F9-AFC993DEF5DF}" destId="{147BE77B-1437-4D6A-97DD-9CCDCE5B9C58}" srcOrd="0" destOrd="0" presId="urn:microsoft.com/office/officeart/2005/8/layout/hierarchy1"/>
    <dgm:cxn modelId="{CE8EBC02-9F72-4472-B71B-D96E3A1868B5}" type="presParOf" srcId="{C9301ACF-376F-4E8A-B6F9-AFC993DEF5DF}" destId="{DCE802A5-B58B-4690-AD1A-216B338F94AA}" srcOrd="1" destOrd="0" presId="urn:microsoft.com/office/officeart/2005/8/layout/hierarchy1"/>
    <dgm:cxn modelId="{28561C7C-5E9C-4196-9302-907ACE5D53B9}" type="presParOf" srcId="{975E4B10-6DDC-4C4A-9E98-38F376EA44E5}" destId="{21A91A7F-4D40-4954-933C-74AF15169AFD}" srcOrd="1" destOrd="0" presId="urn:microsoft.com/office/officeart/2005/8/layout/hierarchy1"/>
    <dgm:cxn modelId="{F7EBCC98-6002-4E0E-87A9-108CF5DA865A}" type="presParOf" srcId="{C509F696-B1B2-4C25-9871-E75816784CA5}" destId="{028C304A-F63C-4B61-B4CE-E557696EE98A}" srcOrd="2" destOrd="0" presId="urn:microsoft.com/office/officeart/2005/8/layout/hierarchy1"/>
    <dgm:cxn modelId="{5772D197-8AFD-4F82-A2FC-8C5F1447F45A}" type="presParOf" srcId="{028C304A-F63C-4B61-B4CE-E557696EE98A}" destId="{2A5BE8BE-93A7-4B4E-8B2B-E532CEF2701E}" srcOrd="0" destOrd="0" presId="urn:microsoft.com/office/officeart/2005/8/layout/hierarchy1"/>
    <dgm:cxn modelId="{8D6772A5-31BB-4F6B-8636-DAD4041A62B3}" type="presParOf" srcId="{2A5BE8BE-93A7-4B4E-8B2B-E532CEF2701E}" destId="{544D90F0-C3ED-4DF6-A2E9-1CBAD9DFB51F}" srcOrd="0" destOrd="0" presId="urn:microsoft.com/office/officeart/2005/8/layout/hierarchy1"/>
    <dgm:cxn modelId="{A6E184AE-0779-4951-B828-9AA1FFC50634}" type="presParOf" srcId="{2A5BE8BE-93A7-4B4E-8B2B-E532CEF2701E}" destId="{0B0098C7-1473-4F2B-AB49-22B1222C0510}" srcOrd="1" destOrd="0" presId="urn:microsoft.com/office/officeart/2005/8/layout/hierarchy1"/>
    <dgm:cxn modelId="{33B806D8-ECD9-43DA-8114-EAD64C3CC04A}" type="presParOf" srcId="{028C304A-F63C-4B61-B4CE-E557696EE98A}" destId="{9D7F16FD-337D-4823-8D64-D5BB5CA65E72}" srcOrd="1" destOrd="0" presId="urn:microsoft.com/office/officeart/2005/8/layout/hierarchy1"/>
    <dgm:cxn modelId="{200572BC-B91C-4249-BB19-577D3BF45E49}" type="presParOf" srcId="{C509F696-B1B2-4C25-9871-E75816784CA5}" destId="{8C252C20-3780-4248-8367-161B653A0050}" srcOrd="3" destOrd="0" presId="urn:microsoft.com/office/officeart/2005/8/layout/hierarchy1"/>
    <dgm:cxn modelId="{A5CD1E70-0CDE-4EF1-B10C-2648E13BBA12}" type="presParOf" srcId="{8C252C20-3780-4248-8367-161B653A0050}" destId="{8491AAFD-4242-4270-9DBC-6E18897475D8}" srcOrd="0" destOrd="0" presId="urn:microsoft.com/office/officeart/2005/8/layout/hierarchy1"/>
    <dgm:cxn modelId="{DF955DED-70BC-43B4-A05D-23912BE8DF2B}" type="presParOf" srcId="{8491AAFD-4242-4270-9DBC-6E18897475D8}" destId="{4CB62171-59FA-4F8B-B3C4-3B0C91345C51}" srcOrd="0" destOrd="0" presId="urn:microsoft.com/office/officeart/2005/8/layout/hierarchy1"/>
    <dgm:cxn modelId="{63C52815-A75C-441B-AD2C-EA62E6D5B1FF}" type="presParOf" srcId="{8491AAFD-4242-4270-9DBC-6E18897475D8}" destId="{5A934C94-F17B-4E2B-B360-DA537C1ED4D9}" srcOrd="1" destOrd="0" presId="urn:microsoft.com/office/officeart/2005/8/layout/hierarchy1"/>
    <dgm:cxn modelId="{264DFC1F-BD34-4480-B3EF-AF993D3BD823}" type="presParOf" srcId="{8C252C20-3780-4248-8367-161B653A0050}" destId="{6A267BF9-63D6-45E8-BF0C-E9E4D8646A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D50590-F3F5-4D9B-A61D-606BE3FDE16C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09DDA8F-3ADD-490D-8F92-DA5FB594902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Independent brokers vs. Agencies</a:t>
          </a:r>
        </a:p>
      </dgm:t>
    </dgm:pt>
    <dgm:pt modelId="{2D617AC8-88AE-497E-8A1C-DFC97B606F52}" type="parTrans" cxnId="{0AD1DAAC-B201-4828-86DF-33C79292B045}">
      <dgm:prSet/>
      <dgm:spPr/>
      <dgm:t>
        <a:bodyPr/>
        <a:lstStyle/>
        <a:p>
          <a:endParaRPr lang="en-US"/>
        </a:p>
      </dgm:t>
    </dgm:pt>
    <dgm:pt modelId="{D114DD54-4C7A-402F-933A-E19FAF6B5E5F}" type="sibTrans" cxnId="{0AD1DAAC-B201-4828-86DF-33C79292B045}">
      <dgm:prSet/>
      <dgm:spPr/>
      <dgm:t>
        <a:bodyPr/>
        <a:lstStyle/>
        <a:p>
          <a:endParaRPr lang="en-US"/>
        </a:p>
      </dgm:t>
    </dgm:pt>
    <dgm:pt modelId="{D24A2B4D-DA0B-4149-89D9-17DE643F56AD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Specialization </a:t>
          </a:r>
        </a:p>
      </dgm:t>
    </dgm:pt>
    <dgm:pt modelId="{F9BF5672-B9AA-4736-871B-2B9187B75C41}" type="parTrans" cxnId="{A2FAF5A0-6602-459C-B985-6700F9A9AE7C}">
      <dgm:prSet/>
      <dgm:spPr/>
      <dgm:t>
        <a:bodyPr/>
        <a:lstStyle/>
        <a:p>
          <a:endParaRPr lang="en-US"/>
        </a:p>
      </dgm:t>
    </dgm:pt>
    <dgm:pt modelId="{F325844E-E8EA-4BDB-AB24-0B1896563B84}" type="sibTrans" cxnId="{A2FAF5A0-6602-459C-B985-6700F9A9AE7C}">
      <dgm:prSet/>
      <dgm:spPr/>
      <dgm:t>
        <a:bodyPr/>
        <a:lstStyle/>
        <a:p>
          <a:endParaRPr lang="en-US"/>
        </a:p>
      </dgm:t>
    </dgm:pt>
    <dgm:pt modelId="{5FA55A0E-DBAD-4A65-A80D-4F7C75F088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Market size</a:t>
          </a:r>
        </a:p>
      </dgm:t>
    </dgm:pt>
    <dgm:pt modelId="{9C4FD985-DED6-4295-AAD2-642FEDAA32C4}" type="parTrans" cxnId="{E6C723B7-C030-49EC-9F03-43A00EBDFB8E}">
      <dgm:prSet/>
      <dgm:spPr/>
      <dgm:t>
        <a:bodyPr/>
        <a:lstStyle/>
        <a:p>
          <a:endParaRPr lang="en-US"/>
        </a:p>
      </dgm:t>
    </dgm:pt>
    <dgm:pt modelId="{C3C6E7BB-3815-4476-B157-E58AB0A13B6D}" type="sibTrans" cxnId="{E6C723B7-C030-49EC-9F03-43A00EBDFB8E}">
      <dgm:prSet/>
      <dgm:spPr/>
      <dgm:t>
        <a:bodyPr/>
        <a:lstStyle/>
        <a:p>
          <a:endParaRPr lang="en-US"/>
        </a:p>
      </dgm:t>
    </dgm:pt>
    <dgm:pt modelId="{ADB7A151-A1D3-4A9C-BF20-9C2659A9DB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Geography</a:t>
          </a:r>
        </a:p>
      </dgm:t>
    </dgm:pt>
    <dgm:pt modelId="{6C717736-581D-4F3D-8025-D9A3AA53F27B}" type="parTrans" cxnId="{781B0219-2BD3-4BBE-84D4-9E32FBCE9C5A}">
      <dgm:prSet/>
      <dgm:spPr/>
      <dgm:t>
        <a:bodyPr/>
        <a:lstStyle/>
        <a:p>
          <a:endParaRPr lang="en-US"/>
        </a:p>
      </dgm:t>
    </dgm:pt>
    <dgm:pt modelId="{34F51B45-7016-4FD2-A3D6-CFE52CCC7088}" type="sibTrans" cxnId="{781B0219-2BD3-4BBE-84D4-9E32FBCE9C5A}">
      <dgm:prSet/>
      <dgm:spPr/>
      <dgm:t>
        <a:bodyPr/>
        <a:lstStyle/>
        <a:p>
          <a:endParaRPr lang="en-US"/>
        </a:p>
      </dgm:t>
    </dgm:pt>
    <dgm:pt modelId="{90219D31-0038-456A-973F-9FACE9455F4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Industry</a:t>
          </a:r>
        </a:p>
      </dgm:t>
    </dgm:pt>
    <dgm:pt modelId="{CECD642A-0293-46BA-9DCA-42BEF67C51DC}" type="parTrans" cxnId="{858A78AC-18C6-4EA7-85F6-42966E97DBC1}">
      <dgm:prSet/>
      <dgm:spPr/>
      <dgm:t>
        <a:bodyPr/>
        <a:lstStyle/>
        <a:p>
          <a:endParaRPr lang="en-US"/>
        </a:p>
      </dgm:t>
    </dgm:pt>
    <dgm:pt modelId="{C5EC8AA7-0480-4F02-8CA6-7B2BA561CA54}" type="sibTrans" cxnId="{858A78AC-18C6-4EA7-85F6-42966E97DBC1}">
      <dgm:prSet/>
      <dgm:spPr/>
      <dgm:t>
        <a:bodyPr/>
        <a:lstStyle/>
        <a:p>
          <a:endParaRPr lang="en-US"/>
        </a:p>
      </dgm:t>
    </dgm:pt>
    <dgm:pt modelId="{DBFB5C20-7592-4E73-8D6D-A4E5B6A13F10}" type="pres">
      <dgm:prSet presAssocID="{44D50590-F3F5-4D9B-A61D-606BE3FDE16C}" presName="root" presStyleCnt="0">
        <dgm:presLayoutVars>
          <dgm:dir/>
          <dgm:resizeHandles val="exact"/>
        </dgm:presLayoutVars>
      </dgm:prSet>
      <dgm:spPr/>
    </dgm:pt>
    <dgm:pt modelId="{24A8730F-57BF-4553-A214-4BA767597E7F}" type="pres">
      <dgm:prSet presAssocID="{809DDA8F-3ADD-490D-8F92-DA5FB5949026}" presName="compNode" presStyleCnt="0"/>
      <dgm:spPr/>
    </dgm:pt>
    <dgm:pt modelId="{77B1A655-5BB6-4C89-A58E-63DE8FD1F1BA}" type="pres">
      <dgm:prSet presAssocID="{809DDA8F-3ADD-490D-8F92-DA5FB594902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2944719-207F-46BF-957A-D1BAC9BD5AFF}" type="pres">
      <dgm:prSet presAssocID="{809DDA8F-3ADD-490D-8F92-DA5FB5949026}" presName="iconSpace" presStyleCnt="0"/>
      <dgm:spPr/>
    </dgm:pt>
    <dgm:pt modelId="{D61FBCF9-D168-4291-9849-DC1956592443}" type="pres">
      <dgm:prSet presAssocID="{809DDA8F-3ADD-490D-8F92-DA5FB5949026}" presName="parTx" presStyleLbl="revTx" presStyleIdx="0" presStyleCnt="4">
        <dgm:presLayoutVars>
          <dgm:chMax val="0"/>
          <dgm:chPref val="0"/>
        </dgm:presLayoutVars>
      </dgm:prSet>
      <dgm:spPr/>
    </dgm:pt>
    <dgm:pt modelId="{70FAC77D-686B-4C26-A09F-F4796086A26A}" type="pres">
      <dgm:prSet presAssocID="{809DDA8F-3ADD-490D-8F92-DA5FB5949026}" presName="txSpace" presStyleCnt="0"/>
      <dgm:spPr/>
    </dgm:pt>
    <dgm:pt modelId="{54221BAA-BED3-4206-9F20-18BD63AAC959}" type="pres">
      <dgm:prSet presAssocID="{809DDA8F-3ADD-490D-8F92-DA5FB5949026}" presName="desTx" presStyleLbl="revTx" presStyleIdx="1" presStyleCnt="4">
        <dgm:presLayoutVars/>
      </dgm:prSet>
      <dgm:spPr/>
    </dgm:pt>
    <dgm:pt modelId="{4DCE20D2-39EB-4BD3-86FF-F7AB0A5DAB6B}" type="pres">
      <dgm:prSet presAssocID="{D114DD54-4C7A-402F-933A-E19FAF6B5E5F}" presName="sibTrans" presStyleCnt="0"/>
      <dgm:spPr/>
    </dgm:pt>
    <dgm:pt modelId="{48D491F2-1E78-4AB0-B123-C3162FDC1852}" type="pres">
      <dgm:prSet presAssocID="{D24A2B4D-DA0B-4149-89D9-17DE643F56AD}" presName="compNode" presStyleCnt="0"/>
      <dgm:spPr/>
    </dgm:pt>
    <dgm:pt modelId="{0EB077E2-4C17-4E14-8578-6319F093C8A3}" type="pres">
      <dgm:prSet presAssocID="{D24A2B4D-DA0B-4149-89D9-17DE643F56A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9BAEA37E-2A9A-44D2-8F26-0C583E1BA578}" type="pres">
      <dgm:prSet presAssocID="{D24A2B4D-DA0B-4149-89D9-17DE643F56AD}" presName="iconSpace" presStyleCnt="0"/>
      <dgm:spPr/>
    </dgm:pt>
    <dgm:pt modelId="{A839B83E-11D2-4D3D-9EE0-7ABD00639C19}" type="pres">
      <dgm:prSet presAssocID="{D24A2B4D-DA0B-4149-89D9-17DE643F56AD}" presName="parTx" presStyleLbl="revTx" presStyleIdx="2" presStyleCnt="4">
        <dgm:presLayoutVars>
          <dgm:chMax val="0"/>
          <dgm:chPref val="0"/>
        </dgm:presLayoutVars>
      </dgm:prSet>
      <dgm:spPr/>
    </dgm:pt>
    <dgm:pt modelId="{8CE729AA-B3B9-4397-86F4-21B73FFC5268}" type="pres">
      <dgm:prSet presAssocID="{D24A2B4D-DA0B-4149-89D9-17DE643F56AD}" presName="txSpace" presStyleCnt="0"/>
      <dgm:spPr/>
    </dgm:pt>
    <dgm:pt modelId="{A38F5692-A298-4608-9EF3-4E7DFCE2485B}" type="pres">
      <dgm:prSet presAssocID="{D24A2B4D-DA0B-4149-89D9-17DE643F56AD}" presName="desTx" presStyleLbl="revTx" presStyleIdx="3" presStyleCnt="4">
        <dgm:presLayoutVars/>
      </dgm:prSet>
      <dgm:spPr/>
    </dgm:pt>
  </dgm:ptLst>
  <dgm:cxnLst>
    <dgm:cxn modelId="{4E86D718-252C-4F18-A5CC-94276F1158E3}" type="presOf" srcId="{90219D31-0038-456A-973F-9FACE9455F41}" destId="{A38F5692-A298-4608-9EF3-4E7DFCE2485B}" srcOrd="0" destOrd="2" presId="urn:microsoft.com/office/officeart/2018/5/layout/CenteredIconLabelDescriptionList"/>
    <dgm:cxn modelId="{781B0219-2BD3-4BBE-84D4-9E32FBCE9C5A}" srcId="{D24A2B4D-DA0B-4149-89D9-17DE643F56AD}" destId="{ADB7A151-A1D3-4A9C-BF20-9C2659A9DBF9}" srcOrd="1" destOrd="0" parTransId="{6C717736-581D-4F3D-8025-D9A3AA53F27B}" sibTransId="{34F51B45-7016-4FD2-A3D6-CFE52CCC7088}"/>
    <dgm:cxn modelId="{C0661A26-1E86-42B3-A577-7CABA2A9ACD5}" type="presOf" srcId="{ADB7A151-A1D3-4A9C-BF20-9C2659A9DBF9}" destId="{A38F5692-A298-4608-9EF3-4E7DFCE2485B}" srcOrd="0" destOrd="1" presId="urn:microsoft.com/office/officeart/2018/5/layout/CenteredIconLabelDescriptionList"/>
    <dgm:cxn modelId="{2533CD42-F07E-4FC6-A52B-53C1AF7A7368}" type="presOf" srcId="{44D50590-F3F5-4D9B-A61D-606BE3FDE16C}" destId="{DBFB5C20-7592-4E73-8D6D-A4E5B6A13F10}" srcOrd="0" destOrd="0" presId="urn:microsoft.com/office/officeart/2018/5/layout/CenteredIconLabelDescriptionList"/>
    <dgm:cxn modelId="{9801C76D-B3CF-43CE-BB94-C00C6B389731}" type="presOf" srcId="{5FA55A0E-DBAD-4A65-A80D-4F7C75F0887E}" destId="{A38F5692-A298-4608-9EF3-4E7DFCE2485B}" srcOrd="0" destOrd="0" presId="urn:microsoft.com/office/officeart/2018/5/layout/CenteredIconLabelDescriptionList"/>
    <dgm:cxn modelId="{A2FAF5A0-6602-459C-B985-6700F9A9AE7C}" srcId="{44D50590-F3F5-4D9B-A61D-606BE3FDE16C}" destId="{D24A2B4D-DA0B-4149-89D9-17DE643F56AD}" srcOrd="1" destOrd="0" parTransId="{F9BF5672-B9AA-4736-871B-2B9187B75C41}" sibTransId="{F325844E-E8EA-4BDB-AB24-0B1896563B84}"/>
    <dgm:cxn modelId="{858A78AC-18C6-4EA7-85F6-42966E97DBC1}" srcId="{D24A2B4D-DA0B-4149-89D9-17DE643F56AD}" destId="{90219D31-0038-456A-973F-9FACE9455F41}" srcOrd="2" destOrd="0" parTransId="{CECD642A-0293-46BA-9DCA-42BEF67C51DC}" sibTransId="{C5EC8AA7-0480-4F02-8CA6-7B2BA561CA54}"/>
    <dgm:cxn modelId="{0AD1DAAC-B201-4828-86DF-33C79292B045}" srcId="{44D50590-F3F5-4D9B-A61D-606BE3FDE16C}" destId="{809DDA8F-3ADD-490D-8F92-DA5FB5949026}" srcOrd="0" destOrd="0" parTransId="{2D617AC8-88AE-497E-8A1C-DFC97B606F52}" sibTransId="{D114DD54-4C7A-402F-933A-E19FAF6B5E5F}"/>
    <dgm:cxn modelId="{E6C723B7-C030-49EC-9F03-43A00EBDFB8E}" srcId="{D24A2B4D-DA0B-4149-89D9-17DE643F56AD}" destId="{5FA55A0E-DBAD-4A65-A80D-4F7C75F0887E}" srcOrd="0" destOrd="0" parTransId="{9C4FD985-DED6-4295-AAD2-642FEDAA32C4}" sibTransId="{C3C6E7BB-3815-4476-B157-E58AB0A13B6D}"/>
    <dgm:cxn modelId="{BC786DF5-AD1B-4B29-BC0A-76735C9DDB55}" type="presOf" srcId="{D24A2B4D-DA0B-4149-89D9-17DE643F56AD}" destId="{A839B83E-11D2-4D3D-9EE0-7ABD00639C19}" srcOrd="0" destOrd="0" presId="urn:microsoft.com/office/officeart/2018/5/layout/CenteredIconLabelDescriptionList"/>
    <dgm:cxn modelId="{ABE7DAF5-660F-414E-B829-CEAD353B8A9C}" type="presOf" srcId="{809DDA8F-3ADD-490D-8F92-DA5FB5949026}" destId="{D61FBCF9-D168-4291-9849-DC1956592443}" srcOrd="0" destOrd="0" presId="urn:microsoft.com/office/officeart/2018/5/layout/CenteredIconLabelDescriptionList"/>
    <dgm:cxn modelId="{F5D92DF2-AD0D-4C12-97F2-1660E863577B}" type="presParOf" srcId="{DBFB5C20-7592-4E73-8D6D-A4E5B6A13F10}" destId="{24A8730F-57BF-4553-A214-4BA767597E7F}" srcOrd="0" destOrd="0" presId="urn:microsoft.com/office/officeart/2018/5/layout/CenteredIconLabelDescriptionList"/>
    <dgm:cxn modelId="{7476E352-CE84-4F90-992C-6DC2D40DA128}" type="presParOf" srcId="{24A8730F-57BF-4553-A214-4BA767597E7F}" destId="{77B1A655-5BB6-4C89-A58E-63DE8FD1F1BA}" srcOrd="0" destOrd="0" presId="urn:microsoft.com/office/officeart/2018/5/layout/CenteredIconLabelDescriptionList"/>
    <dgm:cxn modelId="{F1F50276-9E74-477D-B495-56130C3F057D}" type="presParOf" srcId="{24A8730F-57BF-4553-A214-4BA767597E7F}" destId="{92944719-207F-46BF-957A-D1BAC9BD5AFF}" srcOrd="1" destOrd="0" presId="urn:microsoft.com/office/officeart/2018/5/layout/CenteredIconLabelDescriptionList"/>
    <dgm:cxn modelId="{A37B4E40-3994-48D8-95AD-B47C0E356572}" type="presParOf" srcId="{24A8730F-57BF-4553-A214-4BA767597E7F}" destId="{D61FBCF9-D168-4291-9849-DC1956592443}" srcOrd="2" destOrd="0" presId="urn:microsoft.com/office/officeart/2018/5/layout/CenteredIconLabelDescriptionList"/>
    <dgm:cxn modelId="{C593AB67-992F-461B-B132-129C332887BD}" type="presParOf" srcId="{24A8730F-57BF-4553-A214-4BA767597E7F}" destId="{70FAC77D-686B-4C26-A09F-F4796086A26A}" srcOrd="3" destOrd="0" presId="urn:microsoft.com/office/officeart/2018/5/layout/CenteredIconLabelDescriptionList"/>
    <dgm:cxn modelId="{E071AFA2-F09E-4C22-8ADA-A5667B5EFED0}" type="presParOf" srcId="{24A8730F-57BF-4553-A214-4BA767597E7F}" destId="{54221BAA-BED3-4206-9F20-18BD63AAC959}" srcOrd="4" destOrd="0" presId="urn:microsoft.com/office/officeart/2018/5/layout/CenteredIconLabelDescriptionList"/>
    <dgm:cxn modelId="{0ACDCAC6-D973-4097-B41D-55E3F4678E76}" type="presParOf" srcId="{DBFB5C20-7592-4E73-8D6D-A4E5B6A13F10}" destId="{4DCE20D2-39EB-4BD3-86FF-F7AB0A5DAB6B}" srcOrd="1" destOrd="0" presId="urn:microsoft.com/office/officeart/2018/5/layout/CenteredIconLabelDescriptionList"/>
    <dgm:cxn modelId="{85120971-A76D-404A-A777-2F1948FA917D}" type="presParOf" srcId="{DBFB5C20-7592-4E73-8D6D-A4E5B6A13F10}" destId="{48D491F2-1E78-4AB0-B123-C3162FDC1852}" srcOrd="2" destOrd="0" presId="urn:microsoft.com/office/officeart/2018/5/layout/CenteredIconLabelDescriptionList"/>
    <dgm:cxn modelId="{80D2FA5A-647B-484F-A063-AF9321326616}" type="presParOf" srcId="{48D491F2-1E78-4AB0-B123-C3162FDC1852}" destId="{0EB077E2-4C17-4E14-8578-6319F093C8A3}" srcOrd="0" destOrd="0" presId="urn:microsoft.com/office/officeart/2018/5/layout/CenteredIconLabelDescriptionList"/>
    <dgm:cxn modelId="{1F084EEA-B95B-4714-B4B8-00770293265D}" type="presParOf" srcId="{48D491F2-1E78-4AB0-B123-C3162FDC1852}" destId="{9BAEA37E-2A9A-44D2-8F26-0C583E1BA578}" srcOrd="1" destOrd="0" presId="urn:microsoft.com/office/officeart/2018/5/layout/CenteredIconLabelDescriptionList"/>
    <dgm:cxn modelId="{2C1A452B-96C9-43E6-B3DC-9A8247814B33}" type="presParOf" srcId="{48D491F2-1E78-4AB0-B123-C3162FDC1852}" destId="{A839B83E-11D2-4D3D-9EE0-7ABD00639C19}" srcOrd="2" destOrd="0" presId="urn:microsoft.com/office/officeart/2018/5/layout/CenteredIconLabelDescriptionList"/>
    <dgm:cxn modelId="{0B3E1B46-B57E-49C8-9071-E9B41A02C546}" type="presParOf" srcId="{48D491F2-1E78-4AB0-B123-C3162FDC1852}" destId="{8CE729AA-B3B9-4397-86F4-21B73FFC5268}" srcOrd="3" destOrd="0" presId="urn:microsoft.com/office/officeart/2018/5/layout/CenteredIconLabelDescriptionList"/>
    <dgm:cxn modelId="{E9D1CCC3-0249-4095-B92E-A05CA0605F7A}" type="presParOf" srcId="{48D491F2-1E78-4AB0-B123-C3162FDC1852}" destId="{A38F5692-A298-4608-9EF3-4E7DFCE2485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6E5D82C1-EEA7-4EB4-A2D5-CAD4F4E08E41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6776BE7-AEA5-4B39-BEBC-B3BACE4478C8}">
      <dgm:prSet/>
      <dgm:spPr/>
      <dgm:t>
        <a:bodyPr/>
        <a:lstStyle/>
        <a:p>
          <a:r>
            <a:rPr lang="en-US"/>
            <a:t>Why you need a broker</a:t>
          </a:r>
        </a:p>
      </dgm:t>
    </dgm:pt>
    <dgm:pt modelId="{4A8764C0-F1FA-450B-9FF7-BF76BDE3F664}" type="parTrans" cxnId="{8435A349-7E5D-4B2A-A897-6309F1C1A83D}">
      <dgm:prSet/>
      <dgm:spPr/>
      <dgm:t>
        <a:bodyPr/>
        <a:lstStyle/>
        <a:p>
          <a:endParaRPr lang="en-US"/>
        </a:p>
      </dgm:t>
    </dgm:pt>
    <dgm:pt modelId="{6A02FDFF-57AC-4212-B983-FBF87F5CD644}" type="sibTrans" cxnId="{8435A349-7E5D-4B2A-A897-6309F1C1A83D}">
      <dgm:prSet/>
      <dgm:spPr/>
      <dgm:t>
        <a:bodyPr/>
        <a:lstStyle/>
        <a:p>
          <a:endParaRPr lang="en-US"/>
        </a:p>
      </dgm:t>
    </dgm:pt>
    <dgm:pt modelId="{3605F3E9-64F5-4C6A-8A09-4F1413E64F8C}">
      <dgm:prSet/>
      <dgm:spPr/>
      <dgm:t>
        <a:bodyPr/>
        <a:lstStyle/>
        <a:p>
          <a:r>
            <a:rPr lang="en-US"/>
            <a:t>Understand your specific needs</a:t>
          </a:r>
        </a:p>
      </dgm:t>
    </dgm:pt>
    <dgm:pt modelId="{FD573933-A666-48B9-972D-6DA88DBC02ED}" type="parTrans" cxnId="{CD26BE12-5103-4F79-94BC-DB6A3189EE0B}">
      <dgm:prSet/>
      <dgm:spPr/>
      <dgm:t>
        <a:bodyPr/>
        <a:lstStyle/>
        <a:p>
          <a:endParaRPr lang="en-US"/>
        </a:p>
      </dgm:t>
    </dgm:pt>
    <dgm:pt modelId="{4A4E7821-ACE3-4726-A4B7-67A2B6F420BF}" type="sibTrans" cxnId="{CD26BE12-5103-4F79-94BC-DB6A3189EE0B}">
      <dgm:prSet/>
      <dgm:spPr/>
      <dgm:t>
        <a:bodyPr/>
        <a:lstStyle/>
        <a:p>
          <a:endParaRPr lang="en-US"/>
        </a:p>
      </dgm:t>
    </dgm:pt>
    <dgm:pt modelId="{856CCDA7-B250-4153-9F46-FF7909164A28}">
      <dgm:prSet/>
      <dgm:spPr/>
      <dgm:t>
        <a:bodyPr/>
        <a:lstStyle/>
        <a:p>
          <a:r>
            <a:rPr lang="en-US"/>
            <a:t>Qualities of a good broker </a:t>
          </a:r>
        </a:p>
      </dgm:t>
    </dgm:pt>
    <dgm:pt modelId="{536E7681-8DFD-48F7-84BF-2CF0E87301D9}" type="parTrans" cxnId="{A236247A-EEFF-424A-B66C-C05678B65757}">
      <dgm:prSet/>
      <dgm:spPr/>
      <dgm:t>
        <a:bodyPr/>
        <a:lstStyle/>
        <a:p>
          <a:endParaRPr lang="en-US"/>
        </a:p>
      </dgm:t>
    </dgm:pt>
    <dgm:pt modelId="{90E0CFB2-31E6-462C-A516-C847A785AEE4}" type="sibTrans" cxnId="{A236247A-EEFF-424A-B66C-C05678B65757}">
      <dgm:prSet/>
      <dgm:spPr/>
      <dgm:t>
        <a:bodyPr/>
        <a:lstStyle/>
        <a:p>
          <a:endParaRPr lang="en-US"/>
        </a:p>
      </dgm:t>
    </dgm:pt>
    <dgm:pt modelId="{816D6226-0162-442B-B3A5-4344201D5438}">
      <dgm:prSet/>
      <dgm:spPr/>
      <dgm:t>
        <a:bodyPr/>
        <a:lstStyle/>
        <a:p>
          <a:r>
            <a:rPr lang="en-US"/>
            <a:t>Expertise, experience and strong reputation</a:t>
          </a:r>
        </a:p>
      </dgm:t>
    </dgm:pt>
    <dgm:pt modelId="{BA9E0A1F-BFFF-43CE-A4B3-1BC0C414C486}" type="parTrans" cxnId="{9913C9DD-0BA2-4117-A5C6-58E0EB75A30C}">
      <dgm:prSet/>
      <dgm:spPr/>
      <dgm:t>
        <a:bodyPr/>
        <a:lstStyle/>
        <a:p>
          <a:endParaRPr lang="en-US"/>
        </a:p>
      </dgm:t>
    </dgm:pt>
    <dgm:pt modelId="{A8144C53-DAAC-4A86-972E-88E15E6FA1B4}" type="sibTrans" cxnId="{9913C9DD-0BA2-4117-A5C6-58E0EB75A30C}">
      <dgm:prSet/>
      <dgm:spPr/>
      <dgm:t>
        <a:bodyPr/>
        <a:lstStyle/>
        <a:p>
          <a:endParaRPr lang="en-US"/>
        </a:p>
      </dgm:t>
    </dgm:pt>
    <dgm:pt modelId="{E2D7A1FF-FDF2-4088-8B51-14C6E45737B8}">
      <dgm:prSet/>
      <dgm:spPr/>
      <dgm:t>
        <a:bodyPr/>
        <a:lstStyle/>
        <a:p>
          <a:r>
            <a:rPr lang="en-US"/>
            <a:t>Works with wide array of carriers and vendors</a:t>
          </a:r>
        </a:p>
      </dgm:t>
    </dgm:pt>
    <dgm:pt modelId="{A9034A1D-A9B4-4858-A757-28A8263B79F2}" type="parTrans" cxnId="{6DB898E9-A86A-430D-9A19-D67B3EB87DAA}">
      <dgm:prSet/>
      <dgm:spPr/>
      <dgm:t>
        <a:bodyPr/>
        <a:lstStyle/>
        <a:p>
          <a:endParaRPr lang="en-US"/>
        </a:p>
      </dgm:t>
    </dgm:pt>
    <dgm:pt modelId="{25656206-A67B-4CF6-B916-F023F2798E5B}" type="sibTrans" cxnId="{6DB898E9-A86A-430D-9A19-D67B3EB87DAA}">
      <dgm:prSet/>
      <dgm:spPr/>
      <dgm:t>
        <a:bodyPr/>
        <a:lstStyle/>
        <a:p>
          <a:endParaRPr lang="en-US"/>
        </a:p>
      </dgm:t>
    </dgm:pt>
    <dgm:pt modelId="{8F2151FC-CB15-47C0-A552-DC3BF812F73F}">
      <dgm:prSet/>
      <dgm:spPr/>
      <dgm:t>
        <a:bodyPr/>
        <a:lstStyle/>
        <a:p>
          <a:r>
            <a:rPr lang="en-US"/>
            <a:t>Deep team/support structure</a:t>
          </a:r>
        </a:p>
      </dgm:t>
    </dgm:pt>
    <dgm:pt modelId="{8B05EED9-2455-4C19-9CCC-809CA8F44035}" type="parTrans" cxnId="{F0CA95B4-1627-42A1-A455-11575B3663D8}">
      <dgm:prSet/>
      <dgm:spPr/>
      <dgm:t>
        <a:bodyPr/>
        <a:lstStyle/>
        <a:p>
          <a:endParaRPr lang="en-US"/>
        </a:p>
      </dgm:t>
    </dgm:pt>
    <dgm:pt modelId="{9B27B0AB-2753-4446-8451-20C6ADB5CE00}" type="sibTrans" cxnId="{F0CA95B4-1627-42A1-A455-11575B3663D8}">
      <dgm:prSet/>
      <dgm:spPr/>
      <dgm:t>
        <a:bodyPr/>
        <a:lstStyle/>
        <a:p>
          <a:endParaRPr lang="en-US"/>
        </a:p>
      </dgm:t>
    </dgm:pt>
    <dgm:pt modelId="{35AD7932-3A28-4AA9-B6F9-A386F20224F7}">
      <dgm:prSet/>
      <dgm:spPr/>
      <dgm:t>
        <a:bodyPr/>
        <a:lstStyle/>
        <a:p>
          <a:r>
            <a:rPr lang="en-US"/>
            <a:t>Steps in Evaluation</a:t>
          </a:r>
        </a:p>
      </dgm:t>
    </dgm:pt>
    <dgm:pt modelId="{F87BDB15-543C-4651-B707-5B495781AF22}" type="parTrans" cxnId="{6EDF77A4-05DA-48F4-8F31-7EBEEDDF5337}">
      <dgm:prSet/>
      <dgm:spPr/>
      <dgm:t>
        <a:bodyPr/>
        <a:lstStyle/>
        <a:p>
          <a:endParaRPr lang="en-US"/>
        </a:p>
      </dgm:t>
    </dgm:pt>
    <dgm:pt modelId="{B75C7EE0-E208-4699-BC28-1C70331C3638}" type="sibTrans" cxnId="{6EDF77A4-05DA-48F4-8F31-7EBEEDDF5337}">
      <dgm:prSet/>
      <dgm:spPr/>
      <dgm:t>
        <a:bodyPr/>
        <a:lstStyle/>
        <a:p>
          <a:endParaRPr lang="en-US"/>
        </a:p>
      </dgm:t>
    </dgm:pt>
    <dgm:pt modelId="{C88CDBAA-7494-4427-8E7B-BD9E39737D99}">
      <dgm:prSet/>
      <dgm:spPr/>
      <dgm:t>
        <a:bodyPr/>
        <a:lstStyle/>
        <a:p>
          <a:r>
            <a:rPr lang="en-US"/>
            <a:t>Avoid Red Flags</a:t>
          </a:r>
        </a:p>
      </dgm:t>
    </dgm:pt>
    <dgm:pt modelId="{CFAD1AD0-B654-43E2-9BF7-851E80991865}" type="parTrans" cxnId="{260F6F59-3DE7-4C24-9C53-15268D251F82}">
      <dgm:prSet/>
      <dgm:spPr/>
      <dgm:t>
        <a:bodyPr/>
        <a:lstStyle/>
        <a:p>
          <a:endParaRPr lang="en-US"/>
        </a:p>
      </dgm:t>
    </dgm:pt>
    <dgm:pt modelId="{E7C37966-F4FB-4FB4-AB18-763D4C5B939C}" type="sibTrans" cxnId="{260F6F59-3DE7-4C24-9C53-15268D251F82}">
      <dgm:prSet/>
      <dgm:spPr/>
      <dgm:t>
        <a:bodyPr/>
        <a:lstStyle/>
        <a:p>
          <a:endParaRPr lang="en-US"/>
        </a:p>
      </dgm:t>
    </dgm:pt>
    <dgm:pt modelId="{3FBEA52C-3AB5-40C4-BC09-6245EF5B8000}" type="pres">
      <dgm:prSet presAssocID="{6E5D82C1-EEA7-4EB4-A2D5-CAD4F4E08E41}" presName="linear" presStyleCnt="0">
        <dgm:presLayoutVars>
          <dgm:animLvl val="lvl"/>
          <dgm:resizeHandles val="exact"/>
        </dgm:presLayoutVars>
      </dgm:prSet>
      <dgm:spPr/>
    </dgm:pt>
    <dgm:pt modelId="{76CF633B-CB56-4FCA-A19C-1EA417EC7692}" type="pres">
      <dgm:prSet presAssocID="{36776BE7-AEA5-4B39-BEBC-B3BACE4478C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3014DAA-5AAE-471F-ACA0-19A7BE1AB8A4}" type="pres">
      <dgm:prSet presAssocID="{6A02FDFF-57AC-4212-B983-FBF87F5CD644}" presName="spacer" presStyleCnt="0"/>
      <dgm:spPr/>
    </dgm:pt>
    <dgm:pt modelId="{B5800474-9EA5-4315-B869-39E0B07131AF}" type="pres">
      <dgm:prSet presAssocID="{3605F3E9-64F5-4C6A-8A09-4F1413E64F8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0A03E5C-15FD-44B7-901A-5ECF6DBD5F6A}" type="pres">
      <dgm:prSet presAssocID="{4A4E7821-ACE3-4726-A4B7-67A2B6F420BF}" presName="spacer" presStyleCnt="0"/>
      <dgm:spPr/>
    </dgm:pt>
    <dgm:pt modelId="{85BED134-6079-43AA-A87B-07C019035A44}" type="pres">
      <dgm:prSet presAssocID="{856CCDA7-B250-4153-9F46-FF7909164A2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0250801-3444-45AE-BB37-3EC44B23112B}" type="pres">
      <dgm:prSet presAssocID="{856CCDA7-B250-4153-9F46-FF7909164A28}" presName="childText" presStyleLbl="revTx" presStyleIdx="0" presStyleCnt="1">
        <dgm:presLayoutVars>
          <dgm:bulletEnabled val="1"/>
        </dgm:presLayoutVars>
      </dgm:prSet>
      <dgm:spPr/>
    </dgm:pt>
    <dgm:pt modelId="{9B4FE599-D740-480F-8CDD-D98D1FA7D757}" type="pres">
      <dgm:prSet presAssocID="{35AD7932-3A28-4AA9-B6F9-A386F20224F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E54F9BB-5035-4E67-B276-097A631157F4}" type="pres">
      <dgm:prSet presAssocID="{B75C7EE0-E208-4699-BC28-1C70331C3638}" presName="spacer" presStyleCnt="0"/>
      <dgm:spPr/>
    </dgm:pt>
    <dgm:pt modelId="{3E7FCF22-73CE-486A-8FE7-15CDBE2125EF}" type="pres">
      <dgm:prSet presAssocID="{C88CDBAA-7494-4427-8E7B-BD9E39737D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C210C01-4C86-4309-B56E-2416C0CFFB5C}" type="presOf" srcId="{E2D7A1FF-FDF2-4088-8B51-14C6E45737B8}" destId="{20250801-3444-45AE-BB37-3EC44B23112B}" srcOrd="0" destOrd="1" presId="urn:microsoft.com/office/officeart/2005/8/layout/vList2"/>
    <dgm:cxn modelId="{CD26BE12-5103-4F79-94BC-DB6A3189EE0B}" srcId="{6E5D82C1-EEA7-4EB4-A2D5-CAD4F4E08E41}" destId="{3605F3E9-64F5-4C6A-8A09-4F1413E64F8C}" srcOrd="1" destOrd="0" parTransId="{FD573933-A666-48B9-972D-6DA88DBC02ED}" sibTransId="{4A4E7821-ACE3-4726-A4B7-67A2B6F420BF}"/>
    <dgm:cxn modelId="{FE116C25-D3DE-4CF8-B26E-B0C225D1566C}" type="presOf" srcId="{6E5D82C1-EEA7-4EB4-A2D5-CAD4F4E08E41}" destId="{3FBEA52C-3AB5-40C4-BC09-6245EF5B8000}" srcOrd="0" destOrd="0" presId="urn:microsoft.com/office/officeart/2005/8/layout/vList2"/>
    <dgm:cxn modelId="{60A41160-608E-4F37-83BF-A259859C9030}" type="presOf" srcId="{3605F3E9-64F5-4C6A-8A09-4F1413E64F8C}" destId="{B5800474-9EA5-4315-B869-39E0B07131AF}" srcOrd="0" destOrd="0" presId="urn:microsoft.com/office/officeart/2005/8/layout/vList2"/>
    <dgm:cxn modelId="{9BE8D166-3424-4885-9D1B-92B2186137FA}" type="presOf" srcId="{35AD7932-3A28-4AA9-B6F9-A386F20224F7}" destId="{9B4FE599-D740-480F-8CDD-D98D1FA7D757}" srcOrd="0" destOrd="0" presId="urn:microsoft.com/office/officeart/2005/8/layout/vList2"/>
    <dgm:cxn modelId="{8435A349-7E5D-4B2A-A897-6309F1C1A83D}" srcId="{6E5D82C1-EEA7-4EB4-A2D5-CAD4F4E08E41}" destId="{36776BE7-AEA5-4B39-BEBC-B3BACE4478C8}" srcOrd="0" destOrd="0" parTransId="{4A8764C0-F1FA-450B-9FF7-BF76BDE3F664}" sibTransId="{6A02FDFF-57AC-4212-B983-FBF87F5CD644}"/>
    <dgm:cxn modelId="{260F6F59-3DE7-4C24-9C53-15268D251F82}" srcId="{6E5D82C1-EEA7-4EB4-A2D5-CAD4F4E08E41}" destId="{C88CDBAA-7494-4427-8E7B-BD9E39737D99}" srcOrd="4" destOrd="0" parTransId="{CFAD1AD0-B654-43E2-9BF7-851E80991865}" sibTransId="{E7C37966-F4FB-4FB4-AB18-763D4C5B939C}"/>
    <dgm:cxn modelId="{A236247A-EEFF-424A-B66C-C05678B65757}" srcId="{6E5D82C1-EEA7-4EB4-A2D5-CAD4F4E08E41}" destId="{856CCDA7-B250-4153-9F46-FF7909164A28}" srcOrd="2" destOrd="0" parTransId="{536E7681-8DFD-48F7-84BF-2CF0E87301D9}" sibTransId="{90E0CFB2-31E6-462C-A516-C847A785AEE4}"/>
    <dgm:cxn modelId="{624271A1-F96D-43FA-B0AC-7AD734F84584}" type="presOf" srcId="{8F2151FC-CB15-47C0-A552-DC3BF812F73F}" destId="{20250801-3444-45AE-BB37-3EC44B23112B}" srcOrd="0" destOrd="2" presId="urn:microsoft.com/office/officeart/2005/8/layout/vList2"/>
    <dgm:cxn modelId="{6EDF77A4-05DA-48F4-8F31-7EBEEDDF5337}" srcId="{6E5D82C1-EEA7-4EB4-A2D5-CAD4F4E08E41}" destId="{35AD7932-3A28-4AA9-B6F9-A386F20224F7}" srcOrd="3" destOrd="0" parTransId="{F87BDB15-543C-4651-B707-5B495781AF22}" sibTransId="{B75C7EE0-E208-4699-BC28-1C70331C3638}"/>
    <dgm:cxn modelId="{F0CA95B4-1627-42A1-A455-11575B3663D8}" srcId="{856CCDA7-B250-4153-9F46-FF7909164A28}" destId="{8F2151FC-CB15-47C0-A552-DC3BF812F73F}" srcOrd="2" destOrd="0" parTransId="{8B05EED9-2455-4C19-9CCC-809CA8F44035}" sibTransId="{9B27B0AB-2753-4446-8451-20C6ADB5CE00}"/>
    <dgm:cxn modelId="{349039DB-60D3-45D5-A8AC-6AAC7E9E60B9}" type="presOf" srcId="{816D6226-0162-442B-B3A5-4344201D5438}" destId="{20250801-3444-45AE-BB37-3EC44B23112B}" srcOrd="0" destOrd="0" presId="urn:microsoft.com/office/officeart/2005/8/layout/vList2"/>
    <dgm:cxn modelId="{E2879FDB-14BD-4257-9D13-2B8C6A68CE4F}" type="presOf" srcId="{856CCDA7-B250-4153-9F46-FF7909164A28}" destId="{85BED134-6079-43AA-A87B-07C019035A44}" srcOrd="0" destOrd="0" presId="urn:microsoft.com/office/officeart/2005/8/layout/vList2"/>
    <dgm:cxn modelId="{9913C9DD-0BA2-4117-A5C6-58E0EB75A30C}" srcId="{856CCDA7-B250-4153-9F46-FF7909164A28}" destId="{816D6226-0162-442B-B3A5-4344201D5438}" srcOrd="0" destOrd="0" parTransId="{BA9E0A1F-BFFF-43CE-A4B3-1BC0C414C486}" sibTransId="{A8144C53-DAAC-4A86-972E-88E15E6FA1B4}"/>
    <dgm:cxn modelId="{0AE850E1-C7E0-4458-B63D-5A1F0F7BFABD}" type="presOf" srcId="{36776BE7-AEA5-4B39-BEBC-B3BACE4478C8}" destId="{76CF633B-CB56-4FCA-A19C-1EA417EC7692}" srcOrd="0" destOrd="0" presId="urn:microsoft.com/office/officeart/2005/8/layout/vList2"/>
    <dgm:cxn modelId="{6DB898E9-A86A-430D-9A19-D67B3EB87DAA}" srcId="{856CCDA7-B250-4153-9F46-FF7909164A28}" destId="{E2D7A1FF-FDF2-4088-8B51-14C6E45737B8}" srcOrd="1" destOrd="0" parTransId="{A9034A1D-A9B4-4858-A757-28A8263B79F2}" sibTransId="{25656206-A67B-4CF6-B916-F023F2798E5B}"/>
    <dgm:cxn modelId="{95139BE9-27FD-44CC-8C55-4636C50F625A}" type="presOf" srcId="{C88CDBAA-7494-4427-8E7B-BD9E39737D99}" destId="{3E7FCF22-73CE-486A-8FE7-15CDBE2125EF}" srcOrd="0" destOrd="0" presId="urn:microsoft.com/office/officeart/2005/8/layout/vList2"/>
    <dgm:cxn modelId="{383903E3-E39C-4084-B45E-293A725CBAB6}" type="presParOf" srcId="{3FBEA52C-3AB5-40C4-BC09-6245EF5B8000}" destId="{76CF633B-CB56-4FCA-A19C-1EA417EC7692}" srcOrd="0" destOrd="0" presId="urn:microsoft.com/office/officeart/2005/8/layout/vList2"/>
    <dgm:cxn modelId="{EBA0B39D-DC3A-40AC-A341-46391CD97374}" type="presParOf" srcId="{3FBEA52C-3AB5-40C4-BC09-6245EF5B8000}" destId="{B3014DAA-5AAE-471F-ACA0-19A7BE1AB8A4}" srcOrd="1" destOrd="0" presId="urn:microsoft.com/office/officeart/2005/8/layout/vList2"/>
    <dgm:cxn modelId="{DCDA79B2-AC21-4CF0-B457-8917CEEA2D26}" type="presParOf" srcId="{3FBEA52C-3AB5-40C4-BC09-6245EF5B8000}" destId="{B5800474-9EA5-4315-B869-39E0B07131AF}" srcOrd="2" destOrd="0" presId="urn:microsoft.com/office/officeart/2005/8/layout/vList2"/>
    <dgm:cxn modelId="{E7BA579B-2CB1-47A0-869F-E6AFA6C7C533}" type="presParOf" srcId="{3FBEA52C-3AB5-40C4-BC09-6245EF5B8000}" destId="{30A03E5C-15FD-44B7-901A-5ECF6DBD5F6A}" srcOrd="3" destOrd="0" presId="urn:microsoft.com/office/officeart/2005/8/layout/vList2"/>
    <dgm:cxn modelId="{12C32A7D-EBF0-402E-9D22-0D8D398B7E52}" type="presParOf" srcId="{3FBEA52C-3AB5-40C4-BC09-6245EF5B8000}" destId="{85BED134-6079-43AA-A87B-07C019035A44}" srcOrd="4" destOrd="0" presId="urn:microsoft.com/office/officeart/2005/8/layout/vList2"/>
    <dgm:cxn modelId="{DE60AED8-C44B-4488-991A-E0AE519ACD3E}" type="presParOf" srcId="{3FBEA52C-3AB5-40C4-BC09-6245EF5B8000}" destId="{20250801-3444-45AE-BB37-3EC44B23112B}" srcOrd="5" destOrd="0" presId="urn:microsoft.com/office/officeart/2005/8/layout/vList2"/>
    <dgm:cxn modelId="{6AA076B2-D414-420A-9F56-23CD568B001B}" type="presParOf" srcId="{3FBEA52C-3AB5-40C4-BC09-6245EF5B8000}" destId="{9B4FE599-D740-480F-8CDD-D98D1FA7D757}" srcOrd="6" destOrd="0" presId="urn:microsoft.com/office/officeart/2005/8/layout/vList2"/>
    <dgm:cxn modelId="{CA5147DA-33E6-4653-97DC-DA45EEA929FD}" type="presParOf" srcId="{3FBEA52C-3AB5-40C4-BC09-6245EF5B8000}" destId="{FE54F9BB-5035-4E67-B276-097A631157F4}" srcOrd="7" destOrd="0" presId="urn:microsoft.com/office/officeart/2005/8/layout/vList2"/>
    <dgm:cxn modelId="{A787D473-48E0-4797-B942-D11749BD4915}" type="presParOf" srcId="{3FBEA52C-3AB5-40C4-BC09-6245EF5B8000}" destId="{3E7FCF22-73CE-486A-8FE7-15CDBE2125E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5794A1-E787-4989-AF69-6BAC406D312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A45B27C-225A-42F5-B350-622091BA02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Broker Scope of Services needed</a:t>
          </a:r>
        </a:p>
      </dgm:t>
    </dgm:pt>
    <dgm:pt modelId="{2FC5E649-24B2-443B-8333-A76A1B34605C}" type="parTrans" cxnId="{E53B70DF-CEAB-41E6-A2F5-94115853D646}">
      <dgm:prSet/>
      <dgm:spPr/>
      <dgm:t>
        <a:bodyPr/>
        <a:lstStyle/>
        <a:p>
          <a:endParaRPr lang="en-US"/>
        </a:p>
      </dgm:t>
    </dgm:pt>
    <dgm:pt modelId="{69A368BE-0DE2-4E08-A1B2-22DD944D677A}" type="sibTrans" cxnId="{E53B70DF-CEAB-41E6-A2F5-94115853D646}">
      <dgm:prSet/>
      <dgm:spPr/>
      <dgm:t>
        <a:bodyPr/>
        <a:lstStyle/>
        <a:p>
          <a:endParaRPr lang="en-US"/>
        </a:p>
      </dgm:t>
    </dgm:pt>
    <dgm:pt modelId="{9EC4F5F1-4CED-4D46-9B1D-E4DCAD5159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Level of ongoing support needed</a:t>
          </a:r>
        </a:p>
      </dgm:t>
    </dgm:pt>
    <dgm:pt modelId="{47EBBDFE-AC47-40F9-A164-2357FEB38E68}" type="parTrans" cxnId="{3BBC8D6E-03AC-454B-AAB1-26DFB4625664}">
      <dgm:prSet/>
      <dgm:spPr/>
      <dgm:t>
        <a:bodyPr/>
        <a:lstStyle/>
        <a:p>
          <a:endParaRPr lang="en-US"/>
        </a:p>
      </dgm:t>
    </dgm:pt>
    <dgm:pt modelId="{969F22B0-CE48-4BF5-A022-6D40EA036ABB}" type="sibTrans" cxnId="{3BBC8D6E-03AC-454B-AAB1-26DFB4625664}">
      <dgm:prSet/>
      <dgm:spPr/>
      <dgm:t>
        <a:bodyPr/>
        <a:lstStyle/>
        <a:p>
          <a:endParaRPr lang="en-US"/>
        </a:p>
      </dgm:t>
    </dgm:pt>
    <dgm:pt modelId="{85010F08-9E0E-4F01-AA2C-12D6852B06B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Level of expertise needed</a:t>
          </a:r>
        </a:p>
      </dgm:t>
    </dgm:pt>
    <dgm:pt modelId="{84724C47-250B-4ED4-886A-25CB171075FA}" type="parTrans" cxnId="{D7F3C71D-5DCD-460E-AE6E-3F1DB02D218A}">
      <dgm:prSet/>
      <dgm:spPr/>
      <dgm:t>
        <a:bodyPr/>
        <a:lstStyle/>
        <a:p>
          <a:endParaRPr lang="en-US"/>
        </a:p>
      </dgm:t>
    </dgm:pt>
    <dgm:pt modelId="{D3EA6E5B-0046-4E6A-80B8-9FB930C30EC9}" type="sibTrans" cxnId="{D7F3C71D-5DCD-460E-AE6E-3F1DB02D218A}">
      <dgm:prSet/>
      <dgm:spPr/>
      <dgm:t>
        <a:bodyPr/>
        <a:lstStyle/>
        <a:p>
          <a:endParaRPr lang="en-US"/>
        </a:p>
      </dgm:t>
    </dgm:pt>
    <dgm:pt modelId="{9975159E-3CF2-4439-8397-AAB1405EB00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Coverage types </a:t>
          </a:r>
        </a:p>
      </dgm:t>
    </dgm:pt>
    <dgm:pt modelId="{DA02AFBF-589F-4482-A24C-BBD391BB1440}" type="parTrans" cxnId="{8949CB55-B68F-42B0-8980-F5EF9F5403CF}">
      <dgm:prSet/>
      <dgm:spPr/>
      <dgm:t>
        <a:bodyPr/>
        <a:lstStyle/>
        <a:p>
          <a:endParaRPr lang="en-US"/>
        </a:p>
      </dgm:t>
    </dgm:pt>
    <dgm:pt modelId="{5B9C4BB7-6C08-4672-B698-B09930023859}" type="sibTrans" cxnId="{8949CB55-B68F-42B0-8980-F5EF9F5403CF}">
      <dgm:prSet/>
      <dgm:spPr/>
      <dgm:t>
        <a:bodyPr/>
        <a:lstStyle/>
        <a:p>
          <a:endParaRPr lang="en-US"/>
        </a:p>
      </dgm:t>
    </dgm:pt>
    <dgm:pt modelId="{46FFE7E7-B6D1-43D5-A74A-718B3083F7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Property </a:t>
          </a:r>
        </a:p>
      </dgm:t>
    </dgm:pt>
    <dgm:pt modelId="{C4F0A690-FF1D-41A6-A498-272FD33BB0D5}" type="parTrans" cxnId="{A2F0112E-43D8-47FD-A5B2-D978CC6DEFB7}">
      <dgm:prSet/>
      <dgm:spPr/>
      <dgm:t>
        <a:bodyPr/>
        <a:lstStyle/>
        <a:p>
          <a:endParaRPr lang="en-US"/>
        </a:p>
      </dgm:t>
    </dgm:pt>
    <dgm:pt modelId="{5B3AE768-9109-4FCF-A4E3-B9325B4731E8}" type="sibTrans" cxnId="{A2F0112E-43D8-47FD-A5B2-D978CC6DEFB7}">
      <dgm:prSet/>
      <dgm:spPr/>
      <dgm:t>
        <a:bodyPr/>
        <a:lstStyle/>
        <a:p>
          <a:endParaRPr lang="en-US"/>
        </a:p>
      </dgm:t>
    </dgm:pt>
    <dgm:pt modelId="{83BAFC27-75D8-46AA-9DED-D149268F5D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Liability </a:t>
          </a:r>
        </a:p>
      </dgm:t>
    </dgm:pt>
    <dgm:pt modelId="{182B3233-C861-4CC9-872E-BAA849EF5FDD}" type="parTrans" cxnId="{D7C9E24A-515B-41B8-AFFE-7B036CA85BB9}">
      <dgm:prSet/>
      <dgm:spPr/>
      <dgm:t>
        <a:bodyPr/>
        <a:lstStyle/>
        <a:p>
          <a:endParaRPr lang="en-US"/>
        </a:p>
      </dgm:t>
    </dgm:pt>
    <dgm:pt modelId="{9FC4ED4D-1303-4837-B8B5-9C5FAA1A4DEE}" type="sibTrans" cxnId="{D7C9E24A-515B-41B8-AFFE-7B036CA85BB9}">
      <dgm:prSet/>
      <dgm:spPr/>
      <dgm:t>
        <a:bodyPr/>
        <a:lstStyle/>
        <a:p>
          <a:endParaRPr lang="en-US"/>
        </a:p>
      </dgm:t>
    </dgm:pt>
    <dgm:pt modelId="{5BEA3205-3005-4681-803C-4C9C1A772EA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Employee Benefits</a:t>
          </a:r>
        </a:p>
      </dgm:t>
    </dgm:pt>
    <dgm:pt modelId="{7967B779-1415-4745-9E43-09726891D542}" type="parTrans" cxnId="{1BF8EB60-D820-4826-849B-FCACFC590126}">
      <dgm:prSet/>
      <dgm:spPr/>
      <dgm:t>
        <a:bodyPr/>
        <a:lstStyle/>
        <a:p>
          <a:endParaRPr lang="en-US"/>
        </a:p>
      </dgm:t>
    </dgm:pt>
    <dgm:pt modelId="{E368D20D-92FF-4D2F-A8CF-E7F6A266813F}" type="sibTrans" cxnId="{1BF8EB60-D820-4826-849B-FCACFC590126}">
      <dgm:prSet/>
      <dgm:spPr/>
      <dgm:t>
        <a:bodyPr/>
        <a:lstStyle/>
        <a:p>
          <a:endParaRPr lang="en-US"/>
        </a:p>
      </dgm:t>
    </dgm:pt>
    <dgm:pt modelId="{6FF5AB13-ADFC-44E7-8379-D07B82AC6FD3}" type="pres">
      <dgm:prSet presAssocID="{675794A1-E787-4989-AF69-6BAC406D312A}" presName="root" presStyleCnt="0">
        <dgm:presLayoutVars>
          <dgm:dir/>
          <dgm:resizeHandles val="exact"/>
        </dgm:presLayoutVars>
      </dgm:prSet>
      <dgm:spPr/>
    </dgm:pt>
    <dgm:pt modelId="{7C63018D-679C-4CFB-97E4-CC83974EA4C5}" type="pres">
      <dgm:prSet presAssocID="{0A45B27C-225A-42F5-B350-622091BA02C6}" presName="compNode" presStyleCnt="0"/>
      <dgm:spPr/>
    </dgm:pt>
    <dgm:pt modelId="{8B3D2881-2CDC-4E5B-861C-D559343DDFFB}" type="pres">
      <dgm:prSet presAssocID="{0A45B27C-225A-42F5-B350-622091BA02C6}" presName="bgRect" presStyleLbl="bgShp" presStyleIdx="0" presStyleCnt="4"/>
      <dgm:spPr/>
    </dgm:pt>
    <dgm:pt modelId="{B966C6B1-2333-4B88-95CB-7F35A0410F9F}" type="pres">
      <dgm:prSet presAssocID="{0A45B27C-225A-42F5-B350-622091BA02C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B148322-1331-46B7-996D-82F7FA9484C7}" type="pres">
      <dgm:prSet presAssocID="{0A45B27C-225A-42F5-B350-622091BA02C6}" presName="spaceRect" presStyleCnt="0"/>
      <dgm:spPr/>
    </dgm:pt>
    <dgm:pt modelId="{39628B45-1F5B-490D-BE3D-060B2EBA5C45}" type="pres">
      <dgm:prSet presAssocID="{0A45B27C-225A-42F5-B350-622091BA02C6}" presName="parTx" presStyleLbl="revTx" presStyleIdx="0" presStyleCnt="5">
        <dgm:presLayoutVars>
          <dgm:chMax val="0"/>
          <dgm:chPref val="0"/>
        </dgm:presLayoutVars>
      </dgm:prSet>
      <dgm:spPr/>
    </dgm:pt>
    <dgm:pt modelId="{473DD0CF-DE62-464A-803F-E69D8B0D25B4}" type="pres">
      <dgm:prSet presAssocID="{69A368BE-0DE2-4E08-A1B2-22DD944D677A}" presName="sibTrans" presStyleCnt="0"/>
      <dgm:spPr/>
    </dgm:pt>
    <dgm:pt modelId="{C29FA26A-6199-4294-83AF-6A95A88691C6}" type="pres">
      <dgm:prSet presAssocID="{9EC4F5F1-4CED-4D46-9B1D-E4DCAD51598A}" presName="compNode" presStyleCnt="0"/>
      <dgm:spPr/>
    </dgm:pt>
    <dgm:pt modelId="{7896746D-106B-4B50-A430-FE7E401CE91B}" type="pres">
      <dgm:prSet presAssocID="{9EC4F5F1-4CED-4D46-9B1D-E4DCAD51598A}" presName="bgRect" presStyleLbl="bgShp" presStyleIdx="1" presStyleCnt="4"/>
      <dgm:spPr/>
    </dgm:pt>
    <dgm:pt modelId="{F903FF80-DEC3-4C64-AD6C-E4E0C10E8E04}" type="pres">
      <dgm:prSet presAssocID="{9EC4F5F1-4CED-4D46-9B1D-E4DCAD51598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C6F0EB74-439A-424B-93F9-51A8A9F60815}" type="pres">
      <dgm:prSet presAssocID="{9EC4F5F1-4CED-4D46-9B1D-E4DCAD51598A}" presName="spaceRect" presStyleCnt="0"/>
      <dgm:spPr/>
    </dgm:pt>
    <dgm:pt modelId="{3ACC25D6-AFA6-4687-AE8B-D1F12E92F01A}" type="pres">
      <dgm:prSet presAssocID="{9EC4F5F1-4CED-4D46-9B1D-E4DCAD51598A}" presName="parTx" presStyleLbl="revTx" presStyleIdx="1" presStyleCnt="5">
        <dgm:presLayoutVars>
          <dgm:chMax val="0"/>
          <dgm:chPref val="0"/>
        </dgm:presLayoutVars>
      </dgm:prSet>
      <dgm:spPr/>
    </dgm:pt>
    <dgm:pt modelId="{B2CB72C9-BE49-4733-8266-A33ECCD7A59D}" type="pres">
      <dgm:prSet presAssocID="{969F22B0-CE48-4BF5-A022-6D40EA036ABB}" presName="sibTrans" presStyleCnt="0"/>
      <dgm:spPr/>
    </dgm:pt>
    <dgm:pt modelId="{6A86D501-2C69-4427-B21C-3DE8D1BD2412}" type="pres">
      <dgm:prSet presAssocID="{85010F08-9E0E-4F01-AA2C-12D6852B06B6}" presName="compNode" presStyleCnt="0"/>
      <dgm:spPr/>
    </dgm:pt>
    <dgm:pt modelId="{1A987909-CF79-44A4-B620-993C1096BAF9}" type="pres">
      <dgm:prSet presAssocID="{85010F08-9E0E-4F01-AA2C-12D6852B06B6}" presName="bgRect" presStyleLbl="bgShp" presStyleIdx="2" presStyleCnt="4"/>
      <dgm:spPr/>
    </dgm:pt>
    <dgm:pt modelId="{1158FF48-E849-465D-818F-8CC168C2D68B}" type="pres">
      <dgm:prSet presAssocID="{85010F08-9E0E-4F01-AA2C-12D6852B06B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3C8C1A35-10D7-468F-9518-D46EE3AA712A}" type="pres">
      <dgm:prSet presAssocID="{85010F08-9E0E-4F01-AA2C-12D6852B06B6}" presName="spaceRect" presStyleCnt="0"/>
      <dgm:spPr/>
    </dgm:pt>
    <dgm:pt modelId="{94CD91D1-D17F-4B08-8805-DFD6B0CC770C}" type="pres">
      <dgm:prSet presAssocID="{85010F08-9E0E-4F01-AA2C-12D6852B06B6}" presName="parTx" presStyleLbl="revTx" presStyleIdx="2" presStyleCnt="5">
        <dgm:presLayoutVars>
          <dgm:chMax val="0"/>
          <dgm:chPref val="0"/>
        </dgm:presLayoutVars>
      </dgm:prSet>
      <dgm:spPr/>
    </dgm:pt>
    <dgm:pt modelId="{7B99664F-C82A-4575-B2EB-B4986AD32BD3}" type="pres">
      <dgm:prSet presAssocID="{D3EA6E5B-0046-4E6A-80B8-9FB930C30EC9}" presName="sibTrans" presStyleCnt="0"/>
      <dgm:spPr/>
    </dgm:pt>
    <dgm:pt modelId="{357E3AD5-A8BF-4D4F-BEA8-FFCB1227EAC2}" type="pres">
      <dgm:prSet presAssocID="{9975159E-3CF2-4439-8397-AAB1405EB00D}" presName="compNode" presStyleCnt="0"/>
      <dgm:spPr/>
    </dgm:pt>
    <dgm:pt modelId="{C7C26ED9-072E-4654-8E06-60AE7692B95C}" type="pres">
      <dgm:prSet presAssocID="{9975159E-3CF2-4439-8397-AAB1405EB00D}" presName="bgRect" presStyleLbl="bgShp" presStyleIdx="3" presStyleCnt="4"/>
      <dgm:spPr/>
    </dgm:pt>
    <dgm:pt modelId="{DDEF6352-877E-4EBF-85C3-86937CF96227}" type="pres">
      <dgm:prSet presAssocID="{9975159E-3CF2-4439-8397-AAB1405EB00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AE47F50-AA91-4AB3-8F76-7ED36566CD0F}" type="pres">
      <dgm:prSet presAssocID="{9975159E-3CF2-4439-8397-AAB1405EB00D}" presName="spaceRect" presStyleCnt="0"/>
      <dgm:spPr/>
    </dgm:pt>
    <dgm:pt modelId="{5D9F3305-4DC7-42CA-9F8D-B65E79E7EB91}" type="pres">
      <dgm:prSet presAssocID="{9975159E-3CF2-4439-8397-AAB1405EB00D}" presName="parTx" presStyleLbl="revTx" presStyleIdx="3" presStyleCnt="5">
        <dgm:presLayoutVars>
          <dgm:chMax val="0"/>
          <dgm:chPref val="0"/>
        </dgm:presLayoutVars>
      </dgm:prSet>
      <dgm:spPr/>
    </dgm:pt>
    <dgm:pt modelId="{286D1794-D730-473F-A22D-1F5FC690E2FC}" type="pres">
      <dgm:prSet presAssocID="{9975159E-3CF2-4439-8397-AAB1405EB00D}" presName="desTx" presStyleLbl="revTx" presStyleIdx="4" presStyleCnt="5">
        <dgm:presLayoutVars/>
      </dgm:prSet>
      <dgm:spPr/>
    </dgm:pt>
  </dgm:ptLst>
  <dgm:cxnLst>
    <dgm:cxn modelId="{822C1013-219E-4DBD-9A22-609C14FBEC10}" type="presOf" srcId="{0A45B27C-225A-42F5-B350-622091BA02C6}" destId="{39628B45-1F5B-490D-BE3D-060B2EBA5C45}" srcOrd="0" destOrd="0" presId="urn:microsoft.com/office/officeart/2018/2/layout/IconVerticalSolidList"/>
    <dgm:cxn modelId="{D7F3C71D-5DCD-460E-AE6E-3F1DB02D218A}" srcId="{675794A1-E787-4989-AF69-6BAC406D312A}" destId="{85010F08-9E0E-4F01-AA2C-12D6852B06B6}" srcOrd="2" destOrd="0" parTransId="{84724C47-250B-4ED4-886A-25CB171075FA}" sibTransId="{D3EA6E5B-0046-4E6A-80B8-9FB930C30EC9}"/>
    <dgm:cxn modelId="{A2F0112E-43D8-47FD-A5B2-D978CC6DEFB7}" srcId="{9975159E-3CF2-4439-8397-AAB1405EB00D}" destId="{46FFE7E7-B6D1-43D5-A74A-718B3083F7F8}" srcOrd="0" destOrd="0" parTransId="{C4F0A690-FF1D-41A6-A498-272FD33BB0D5}" sibTransId="{5B3AE768-9109-4FCF-A4E3-B9325B4731E8}"/>
    <dgm:cxn modelId="{1BF8EB60-D820-4826-849B-FCACFC590126}" srcId="{9975159E-3CF2-4439-8397-AAB1405EB00D}" destId="{5BEA3205-3005-4681-803C-4C9C1A772EA7}" srcOrd="2" destOrd="0" parTransId="{7967B779-1415-4745-9E43-09726891D542}" sibTransId="{E368D20D-92FF-4D2F-A8CF-E7F6A266813F}"/>
    <dgm:cxn modelId="{81F84963-B02C-42C8-B81A-B77E4DCACB3C}" type="presOf" srcId="{675794A1-E787-4989-AF69-6BAC406D312A}" destId="{6FF5AB13-ADFC-44E7-8379-D07B82AC6FD3}" srcOrd="0" destOrd="0" presId="urn:microsoft.com/office/officeart/2018/2/layout/IconVerticalSolidList"/>
    <dgm:cxn modelId="{B4879163-E023-4047-84F4-B82955715DAC}" type="presOf" srcId="{9975159E-3CF2-4439-8397-AAB1405EB00D}" destId="{5D9F3305-4DC7-42CA-9F8D-B65E79E7EB91}" srcOrd="0" destOrd="0" presId="urn:microsoft.com/office/officeart/2018/2/layout/IconVerticalSolidList"/>
    <dgm:cxn modelId="{4F198947-E3B8-41F8-8269-31809142B829}" type="presOf" srcId="{46FFE7E7-B6D1-43D5-A74A-718B3083F7F8}" destId="{286D1794-D730-473F-A22D-1F5FC690E2FC}" srcOrd="0" destOrd="0" presId="urn:microsoft.com/office/officeart/2018/2/layout/IconVerticalSolidList"/>
    <dgm:cxn modelId="{D7C9E24A-515B-41B8-AFFE-7B036CA85BB9}" srcId="{9975159E-3CF2-4439-8397-AAB1405EB00D}" destId="{83BAFC27-75D8-46AA-9DED-D149268F5D37}" srcOrd="1" destOrd="0" parTransId="{182B3233-C861-4CC9-872E-BAA849EF5FDD}" sibTransId="{9FC4ED4D-1303-4837-B8B5-9C5FAA1A4DEE}"/>
    <dgm:cxn modelId="{3BBC8D6E-03AC-454B-AAB1-26DFB4625664}" srcId="{675794A1-E787-4989-AF69-6BAC406D312A}" destId="{9EC4F5F1-4CED-4D46-9B1D-E4DCAD51598A}" srcOrd="1" destOrd="0" parTransId="{47EBBDFE-AC47-40F9-A164-2357FEB38E68}" sibTransId="{969F22B0-CE48-4BF5-A022-6D40EA036ABB}"/>
    <dgm:cxn modelId="{8949CB55-B68F-42B0-8980-F5EF9F5403CF}" srcId="{675794A1-E787-4989-AF69-6BAC406D312A}" destId="{9975159E-3CF2-4439-8397-AAB1405EB00D}" srcOrd="3" destOrd="0" parTransId="{DA02AFBF-589F-4482-A24C-BBD391BB1440}" sibTransId="{5B9C4BB7-6C08-4672-B698-B09930023859}"/>
    <dgm:cxn modelId="{CBC335AC-2A20-4251-ABEC-11F89765026E}" type="presOf" srcId="{85010F08-9E0E-4F01-AA2C-12D6852B06B6}" destId="{94CD91D1-D17F-4B08-8805-DFD6B0CC770C}" srcOrd="0" destOrd="0" presId="urn:microsoft.com/office/officeart/2018/2/layout/IconVerticalSolidList"/>
    <dgm:cxn modelId="{B8D833B9-A247-4439-B0D3-B4E92A97A6BA}" type="presOf" srcId="{5BEA3205-3005-4681-803C-4C9C1A772EA7}" destId="{286D1794-D730-473F-A22D-1F5FC690E2FC}" srcOrd="0" destOrd="2" presId="urn:microsoft.com/office/officeart/2018/2/layout/IconVerticalSolidList"/>
    <dgm:cxn modelId="{2273F1D8-2A7D-437F-B6E0-BEA41BD2FE33}" type="presOf" srcId="{83BAFC27-75D8-46AA-9DED-D149268F5D37}" destId="{286D1794-D730-473F-A22D-1F5FC690E2FC}" srcOrd="0" destOrd="1" presId="urn:microsoft.com/office/officeart/2018/2/layout/IconVerticalSolidList"/>
    <dgm:cxn modelId="{9C3195D9-E86F-4C94-9C37-FCCC0419218F}" type="presOf" srcId="{9EC4F5F1-4CED-4D46-9B1D-E4DCAD51598A}" destId="{3ACC25D6-AFA6-4687-AE8B-D1F12E92F01A}" srcOrd="0" destOrd="0" presId="urn:microsoft.com/office/officeart/2018/2/layout/IconVerticalSolidList"/>
    <dgm:cxn modelId="{E53B70DF-CEAB-41E6-A2F5-94115853D646}" srcId="{675794A1-E787-4989-AF69-6BAC406D312A}" destId="{0A45B27C-225A-42F5-B350-622091BA02C6}" srcOrd="0" destOrd="0" parTransId="{2FC5E649-24B2-443B-8333-A76A1B34605C}" sibTransId="{69A368BE-0DE2-4E08-A1B2-22DD944D677A}"/>
    <dgm:cxn modelId="{5FEBB7B4-A7A9-402D-BE2D-8920497EE6DD}" type="presParOf" srcId="{6FF5AB13-ADFC-44E7-8379-D07B82AC6FD3}" destId="{7C63018D-679C-4CFB-97E4-CC83974EA4C5}" srcOrd="0" destOrd="0" presId="urn:microsoft.com/office/officeart/2018/2/layout/IconVerticalSolidList"/>
    <dgm:cxn modelId="{497C8EA2-8064-4F19-8EB5-4EC89E7FD5BC}" type="presParOf" srcId="{7C63018D-679C-4CFB-97E4-CC83974EA4C5}" destId="{8B3D2881-2CDC-4E5B-861C-D559343DDFFB}" srcOrd="0" destOrd="0" presId="urn:microsoft.com/office/officeart/2018/2/layout/IconVerticalSolidList"/>
    <dgm:cxn modelId="{19A02B13-1790-4DDC-9675-1B4A53FE5F0F}" type="presParOf" srcId="{7C63018D-679C-4CFB-97E4-CC83974EA4C5}" destId="{B966C6B1-2333-4B88-95CB-7F35A0410F9F}" srcOrd="1" destOrd="0" presId="urn:microsoft.com/office/officeart/2018/2/layout/IconVerticalSolidList"/>
    <dgm:cxn modelId="{088F8F47-83A5-4DDA-B6A7-E44859EAA9C8}" type="presParOf" srcId="{7C63018D-679C-4CFB-97E4-CC83974EA4C5}" destId="{EB148322-1331-46B7-996D-82F7FA9484C7}" srcOrd="2" destOrd="0" presId="urn:microsoft.com/office/officeart/2018/2/layout/IconVerticalSolidList"/>
    <dgm:cxn modelId="{A86504AF-903B-4FEA-9228-306A2F39DDEB}" type="presParOf" srcId="{7C63018D-679C-4CFB-97E4-CC83974EA4C5}" destId="{39628B45-1F5B-490D-BE3D-060B2EBA5C45}" srcOrd="3" destOrd="0" presId="urn:microsoft.com/office/officeart/2018/2/layout/IconVerticalSolidList"/>
    <dgm:cxn modelId="{89927099-FAFE-44FC-A0E9-25F36F5CDC85}" type="presParOf" srcId="{6FF5AB13-ADFC-44E7-8379-D07B82AC6FD3}" destId="{473DD0CF-DE62-464A-803F-E69D8B0D25B4}" srcOrd="1" destOrd="0" presId="urn:microsoft.com/office/officeart/2018/2/layout/IconVerticalSolidList"/>
    <dgm:cxn modelId="{AC54D7B7-726A-4F44-AABE-0019591917F3}" type="presParOf" srcId="{6FF5AB13-ADFC-44E7-8379-D07B82AC6FD3}" destId="{C29FA26A-6199-4294-83AF-6A95A88691C6}" srcOrd="2" destOrd="0" presId="urn:microsoft.com/office/officeart/2018/2/layout/IconVerticalSolidList"/>
    <dgm:cxn modelId="{DC36BE67-5BCD-494F-8CA2-22D3B2C8AB42}" type="presParOf" srcId="{C29FA26A-6199-4294-83AF-6A95A88691C6}" destId="{7896746D-106B-4B50-A430-FE7E401CE91B}" srcOrd="0" destOrd="0" presId="urn:microsoft.com/office/officeart/2018/2/layout/IconVerticalSolidList"/>
    <dgm:cxn modelId="{6AF42DDC-5D1E-48A4-986F-5B22A1F365D0}" type="presParOf" srcId="{C29FA26A-6199-4294-83AF-6A95A88691C6}" destId="{F903FF80-DEC3-4C64-AD6C-E4E0C10E8E04}" srcOrd="1" destOrd="0" presId="urn:microsoft.com/office/officeart/2018/2/layout/IconVerticalSolidList"/>
    <dgm:cxn modelId="{4E64D252-9CBD-48FD-914D-2DE1B21194C2}" type="presParOf" srcId="{C29FA26A-6199-4294-83AF-6A95A88691C6}" destId="{C6F0EB74-439A-424B-93F9-51A8A9F60815}" srcOrd="2" destOrd="0" presId="urn:microsoft.com/office/officeart/2018/2/layout/IconVerticalSolidList"/>
    <dgm:cxn modelId="{A713B963-2E1C-4C6A-B0FA-B4CBDEE98630}" type="presParOf" srcId="{C29FA26A-6199-4294-83AF-6A95A88691C6}" destId="{3ACC25D6-AFA6-4687-AE8B-D1F12E92F01A}" srcOrd="3" destOrd="0" presId="urn:microsoft.com/office/officeart/2018/2/layout/IconVerticalSolidList"/>
    <dgm:cxn modelId="{0E31D247-F38B-4B32-ABB1-982B85201D21}" type="presParOf" srcId="{6FF5AB13-ADFC-44E7-8379-D07B82AC6FD3}" destId="{B2CB72C9-BE49-4733-8266-A33ECCD7A59D}" srcOrd="3" destOrd="0" presId="urn:microsoft.com/office/officeart/2018/2/layout/IconVerticalSolidList"/>
    <dgm:cxn modelId="{ECC218A6-64A3-4270-867D-2F46D3710365}" type="presParOf" srcId="{6FF5AB13-ADFC-44E7-8379-D07B82AC6FD3}" destId="{6A86D501-2C69-4427-B21C-3DE8D1BD2412}" srcOrd="4" destOrd="0" presId="urn:microsoft.com/office/officeart/2018/2/layout/IconVerticalSolidList"/>
    <dgm:cxn modelId="{E75F6756-E41B-4277-87D3-940B3345033A}" type="presParOf" srcId="{6A86D501-2C69-4427-B21C-3DE8D1BD2412}" destId="{1A987909-CF79-44A4-B620-993C1096BAF9}" srcOrd="0" destOrd="0" presId="urn:microsoft.com/office/officeart/2018/2/layout/IconVerticalSolidList"/>
    <dgm:cxn modelId="{BEADC809-1904-4056-B26B-2D143D606C6A}" type="presParOf" srcId="{6A86D501-2C69-4427-B21C-3DE8D1BD2412}" destId="{1158FF48-E849-465D-818F-8CC168C2D68B}" srcOrd="1" destOrd="0" presId="urn:microsoft.com/office/officeart/2018/2/layout/IconVerticalSolidList"/>
    <dgm:cxn modelId="{58068A49-0BD0-48C0-B25D-E801679ADF2D}" type="presParOf" srcId="{6A86D501-2C69-4427-B21C-3DE8D1BD2412}" destId="{3C8C1A35-10D7-468F-9518-D46EE3AA712A}" srcOrd="2" destOrd="0" presId="urn:microsoft.com/office/officeart/2018/2/layout/IconVerticalSolidList"/>
    <dgm:cxn modelId="{C5F0BC52-1747-46B1-A174-DFBDE494B3E1}" type="presParOf" srcId="{6A86D501-2C69-4427-B21C-3DE8D1BD2412}" destId="{94CD91D1-D17F-4B08-8805-DFD6B0CC770C}" srcOrd="3" destOrd="0" presId="urn:microsoft.com/office/officeart/2018/2/layout/IconVerticalSolidList"/>
    <dgm:cxn modelId="{77D79F28-A3C6-46C0-BF4D-E4AF5E72900C}" type="presParOf" srcId="{6FF5AB13-ADFC-44E7-8379-D07B82AC6FD3}" destId="{7B99664F-C82A-4575-B2EB-B4986AD32BD3}" srcOrd="5" destOrd="0" presId="urn:microsoft.com/office/officeart/2018/2/layout/IconVerticalSolidList"/>
    <dgm:cxn modelId="{1810EE73-2F46-4D0B-9098-245B745EF00A}" type="presParOf" srcId="{6FF5AB13-ADFC-44E7-8379-D07B82AC6FD3}" destId="{357E3AD5-A8BF-4D4F-BEA8-FFCB1227EAC2}" srcOrd="6" destOrd="0" presId="urn:microsoft.com/office/officeart/2018/2/layout/IconVerticalSolidList"/>
    <dgm:cxn modelId="{298C7788-44A5-4C35-92C4-C86CB8D66FF9}" type="presParOf" srcId="{357E3AD5-A8BF-4D4F-BEA8-FFCB1227EAC2}" destId="{C7C26ED9-072E-4654-8E06-60AE7692B95C}" srcOrd="0" destOrd="0" presId="urn:microsoft.com/office/officeart/2018/2/layout/IconVerticalSolidList"/>
    <dgm:cxn modelId="{BE26B2D3-999A-4434-8D8C-F3BB13AF077D}" type="presParOf" srcId="{357E3AD5-A8BF-4D4F-BEA8-FFCB1227EAC2}" destId="{DDEF6352-877E-4EBF-85C3-86937CF96227}" srcOrd="1" destOrd="0" presId="urn:microsoft.com/office/officeart/2018/2/layout/IconVerticalSolidList"/>
    <dgm:cxn modelId="{2483B779-AF73-4345-B221-DE05323A6561}" type="presParOf" srcId="{357E3AD5-A8BF-4D4F-BEA8-FFCB1227EAC2}" destId="{6AE47F50-AA91-4AB3-8F76-7ED36566CD0F}" srcOrd="2" destOrd="0" presId="urn:microsoft.com/office/officeart/2018/2/layout/IconVerticalSolidList"/>
    <dgm:cxn modelId="{D46077A7-6ED2-454A-95E2-6F40BE311EAF}" type="presParOf" srcId="{357E3AD5-A8BF-4D4F-BEA8-FFCB1227EAC2}" destId="{5D9F3305-4DC7-42CA-9F8D-B65E79E7EB91}" srcOrd="3" destOrd="0" presId="urn:microsoft.com/office/officeart/2018/2/layout/IconVerticalSolidList"/>
    <dgm:cxn modelId="{E3195BA7-CA13-4F06-A709-156C77922761}" type="presParOf" srcId="{357E3AD5-A8BF-4D4F-BEA8-FFCB1227EAC2}" destId="{286D1794-D730-473F-A22D-1F5FC690E2FC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F48386-4990-45AD-BD59-0814998E1D0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A07E90D-1E5F-40EA-A70B-54A7B1F73CCA}">
      <dgm:prSet/>
      <dgm:spPr/>
      <dgm:t>
        <a:bodyPr/>
        <a:lstStyle/>
        <a:p>
          <a:r>
            <a:rPr lang="en-US"/>
            <a:t>Underinsuring </a:t>
          </a:r>
        </a:p>
      </dgm:t>
    </dgm:pt>
    <dgm:pt modelId="{335A5506-01CC-4653-8EAD-F6DF9A4E12F7}" type="parTrans" cxnId="{5A08E427-7397-4BC6-AF76-4268D0D959AC}">
      <dgm:prSet/>
      <dgm:spPr/>
      <dgm:t>
        <a:bodyPr/>
        <a:lstStyle/>
        <a:p>
          <a:endParaRPr lang="en-US"/>
        </a:p>
      </dgm:t>
    </dgm:pt>
    <dgm:pt modelId="{DE49D68D-BEBE-4E92-A61B-D3F581611AF7}" type="sibTrans" cxnId="{5A08E427-7397-4BC6-AF76-4268D0D959AC}">
      <dgm:prSet/>
      <dgm:spPr/>
      <dgm:t>
        <a:bodyPr/>
        <a:lstStyle/>
        <a:p>
          <a:endParaRPr lang="en-US"/>
        </a:p>
      </dgm:t>
    </dgm:pt>
    <dgm:pt modelId="{9D3AA6FE-13B6-415E-B22E-1A0731A66C4F}">
      <dgm:prSet/>
      <dgm:spPr/>
      <dgm:t>
        <a:bodyPr/>
        <a:lstStyle/>
        <a:p>
          <a:r>
            <a:rPr lang="en-US"/>
            <a:t>Overinsuring</a:t>
          </a:r>
        </a:p>
      </dgm:t>
    </dgm:pt>
    <dgm:pt modelId="{E46B9CFD-5ED5-4066-B5E0-3897B476BE58}" type="parTrans" cxnId="{A8D7E100-6AB4-4E25-BA8B-EC4569EBE4B2}">
      <dgm:prSet/>
      <dgm:spPr/>
      <dgm:t>
        <a:bodyPr/>
        <a:lstStyle/>
        <a:p>
          <a:endParaRPr lang="en-US"/>
        </a:p>
      </dgm:t>
    </dgm:pt>
    <dgm:pt modelId="{68BA63D3-A5A3-4F11-B75B-4DAD24AD0505}" type="sibTrans" cxnId="{A8D7E100-6AB4-4E25-BA8B-EC4569EBE4B2}">
      <dgm:prSet/>
      <dgm:spPr/>
      <dgm:t>
        <a:bodyPr/>
        <a:lstStyle/>
        <a:p>
          <a:endParaRPr lang="en-US"/>
        </a:p>
      </dgm:t>
    </dgm:pt>
    <dgm:pt modelId="{1D6DC982-C4DF-402E-BD3A-8DCD2316D423}">
      <dgm:prSet/>
      <dgm:spPr/>
      <dgm:t>
        <a:bodyPr/>
        <a:lstStyle/>
        <a:p>
          <a:r>
            <a:rPr lang="en-US"/>
            <a:t>Overlooking key areas of coverage</a:t>
          </a:r>
        </a:p>
      </dgm:t>
    </dgm:pt>
    <dgm:pt modelId="{6CA8DDEF-59C8-464E-8541-019E4B363649}" type="parTrans" cxnId="{ED874896-C209-4E23-B0D3-9D449038FBED}">
      <dgm:prSet/>
      <dgm:spPr/>
      <dgm:t>
        <a:bodyPr/>
        <a:lstStyle/>
        <a:p>
          <a:endParaRPr lang="en-US"/>
        </a:p>
      </dgm:t>
    </dgm:pt>
    <dgm:pt modelId="{209C751D-5B43-4FD4-BA6D-C39A1D9E63AF}" type="sibTrans" cxnId="{ED874896-C209-4E23-B0D3-9D449038FBED}">
      <dgm:prSet/>
      <dgm:spPr/>
      <dgm:t>
        <a:bodyPr/>
        <a:lstStyle/>
        <a:p>
          <a:endParaRPr lang="en-US"/>
        </a:p>
      </dgm:t>
    </dgm:pt>
    <dgm:pt modelId="{3195C8C1-BDEE-4372-932B-53E8890E2684}">
      <dgm:prSet/>
      <dgm:spPr/>
      <dgm:t>
        <a:bodyPr/>
        <a:lstStyle/>
        <a:p>
          <a:r>
            <a:rPr lang="en-US"/>
            <a:t>Overlooking gaps in coverage</a:t>
          </a:r>
        </a:p>
      </dgm:t>
    </dgm:pt>
    <dgm:pt modelId="{B1F08AF2-AC22-4BED-AF3E-8D673A74F736}" type="parTrans" cxnId="{A83AEA56-1484-4A16-BFCC-35779213B68A}">
      <dgm:prSet/>
      <dgm:spPr/>
      <dgm:t>
        <a:bodyPr/>
        <a:lstStyle/>
        <a:p>
          <a:endParaRPr lang="en-US"/>
        </a:p>
      </dgm:t>
    </dgm:pt>
    <dgm:pt modelId="{CE33ABE2-780B-452E-83B3-52EDA8F985A6}" type="sibTrans" cxnId="{A83AEA56-1484-4A16-BFCC-35779213B68A}">
      <dgm:prSet/>
      <dgm:spPr/>
      <dgm:t>
        <a:bodyPr/>
        <a:lstStyle/>
        <a:p>
          <a:endParaRPr lang="en-US"/>
        </a:p>
      </dgm:t>
    </dgm:pt>
    <dgm:pt modelId="{8B970625-CE83-43CE-9CC9-F97EA290B8E9}">
      <dgm:prSet/>
      <dgm:spPr/>
      <dgm:t>
        <a:bodyPr/>
        <a:lstStyle/>
        <a:p>
          <a:r>
            <a:rPr lang="en-US"/>
            <a:t>Treating Insurance as a commodity</a:t>
          </a:r>
        </a:p>
      </dgm:t>
    </dgm:pt>
    <dgm:pt modelId="{209FF77D-549D-4A24-93AE-AD26937FB19D}" type="parTrans" cxnId="{D6A6495B-65FD-42B6-B740-9B8AFFEDD7E5}">
      <dgm:prSet/>
      <dgm:spPr/>
      <dgm:t>
        <a:bodyPr/>
        <a:lstStyle/>
        <a:p>
          <a:endParaRPr lang="en-US"/>
        </a:p>
      </dgm:t>
    </dgm:pt>
    <dgm:pt modelId="{8C1091B8-81B2-42FF-83E9-5A1E8E6FB7BE}" type="sibTrans" cxnId="{D6A6495B-65FD-42B6-B740-9B8AFFEDD7E5}">
      <dgm:prSet/>
      <dgm:spPr/>
      <dgm:t>
        <a:bodyPr/>
        <a:lstStyle/>
        <a:p>
          <a:endParaRPr lang="en-US"/>
        </a:p>
      </dgm:t>
    </dgm:pt>
    <dgm:pt modelId="{DBA89AFE-B664-49F3-A142-94067B268B38}">
      <dgm:prSet/>
      <dgm:spPr/>
      <dgm:t>
        <a:bodyPr/>
        <a:lstStyle/>
        <a:p>
          <a:r>
            <a:rPr lang="en-US"/>
            <a:t>Not understanding the risk you are trying to manage</a:t>
          </a:r>
        </a:p>
      </dgm:t>
    </dgm:pt>
    <dgm:pt modelId="{A003D172-9790-4DF6-9C48-4BD2046676DF}" type="parTrans" cxnId="{3747F5FB-7B29-4D0B-8BA1-66CADE7D4C30}">
      <dgm:prSet/>
      <dgm:spPr/>
      <dgm:t>
        <a:bodyPr/>
        <a:lstStyle/>
        <a:p>
          <a:endParaRPr lang="en-US"/>
        </a:p>
      </dgm:t>
    </dgm:pt>
    <dgm:pt modelId="{12CDA8C4-D5AD-4B30-A349-18ED3FEC698A}" type="sibTrans" cxnId="{3747F5FB-7B29-4D0B-8BA1-66CADE7D4C30}">
      <dgm:prSet/>
      <dgm:spPr/>
      <dgm:t>
        <a:bodyPr/>
        <a:lstStyle/>
        <a:p>
          <a:endParaRPr lang="en-US"/>
        </a:p>
      </dgm:t>
    </dgm:pt>
    <dgm:pt modelId="{73CF74F5-BA7D-41AD-9567-6381DC2AC0A3}" type="pres">
      <dgm:prSet presAssocID="{17F48386-4990-45AD-BD59-0814998E1D08}" presName="vert0" presStyleCnt="0">
        <dgm:presLayoutVars>
          <dgm:dir/>
          <dgm:animOne val="branch"/>
          <dgm:animLvl val="lvl"/>
        </dgm:presLayoutVars>
      </dgm:prSet>
      <dgm:spPr/>
    </dgm:pt>
    <dgm:pt modelId="{CED5C630-4F50-4895-81BB-0077604D86F2}" type="pres">
      <dgm:prSet presAssocID="{0A07E90D-1E5F-40EA-A70B-54A7B1F73CCA}" presName="thickLine" presStyleLbl="alignNode1" presStyleIdx="0" presStyleCnt="6"/>
      <dgm:spPr/>
    </dgm:pt>
    <dgm:pt modelId="{9CA2002C-B369-4188-9E18-7370C1746B6A}" type="pres">
      <dgm:prSet presAssocID="{0A07E90D-1E5F-40EA-A70B-54A7B1F73CCA}" presName="horz1" presStyleCnt="0"/>
      <dgm:spPr/>
    </dgm:pt>
    <dgm:pt modelId="{E2037BBD-F137-412C-870C-DDD30D8C1F4C}" type="pres">
      <dgm:prSet presAssocID="{0A07E90D-1E5F-40EA-A70B-54A7B1F73CCA}" presName="tx1" presStyleLbl="revTx" presStyleIdx="0" presStyleCnt="6"/>
      <dgm:spPr/>
    </dgm:pt>
    <dgm:pt modelId="{1FF68C4F-00F2-408A-820F-CA872B890B64}" type="pres">
      <dgm:prSet presAssocID="{0A07E90D-1E5F-40EA-A70B-54A7B1F73CCA}" presName="vert1" presStyleCnt="0"/>
      <dgm:spPr/>
    </dgm:pt>
    <dgm:pt modelId="{A2D957E8-6CDE-4CF4-8872-F7B25EAF801A}" type="pres">
      <dgm:prSet presAssocID="{9D3AA6FE-13B6-415E-B22E-1A0731A66C4F}" presName="thickLine" presStyleLbl="alignNode1" presStyleIdx="1" presStyleCnt="6"/>
      <dgm:spPr/>
    </dgm:pt>
    <dgm:pt modelId="{24A74C8F-CB01-437C-B289-6A0EADA41AE2}" type="pres">
      <dgm:prSet presAssocID="{9D3AA6FE-13B6-415E-B22E-1A0731A66C4F}" presName="horz1" presStyleCnt="0"/>
      <dgm:spPr/>
    </dgm:pt>
    <dgm:pt modelId="{8108B727-5E36-4C7C-A3F7-DE51627E3BE9}" type="pres">
      <dgm:prSet presAssocID="{9D3AA6FE-13B6-415E-B22E-1A0731A66C4F}" presName="tx1" presStyleLbl="revTx" presStyleIdx="1" presStyleCnt="6"/>
      <dgm:spPr/>
    </dgm:pt>
    <dgm:pt modelId="{42F7F848-442E-4FA7-8F7E-2B40FD198814}" type="pres">
      <dgm:prSet presAssocID="{9D3AA6FE-13B6-415E-B22E-1A0731A66C4F}" presName="vert1" presStyleCnt="0"/>
      <dgm:spPr/>
    </dgm:pt>
    <dgm:pt modelId="{8048BE86-AF47-4FF0-82EE-26E6B7A3485A}" type="pres">
      <dgm:prSet presAssocID="{1D6DC982-C4DF-402E-BD3A-8DCD2316D423}" presName="thickLine" presStyleLbl="alignNode1" presStyleIdx="2" presStyleCnt="6"/>
      <dgm:spPr/>
    </dgm:pt>
    <dgm:pt modelId="{1CD5A3B7-441F-472D-A61B-23704308AD7D}" type="pres">
      <dgm:prSet presAssocID="{1D6DC982-C4DF-402E-BD3A-8DCD2316D423}" presName="horz1" presStyleCnt="0"/>
      <dgm:spPr/>
    </dgm:pt>
    <dgm:pt modelId="{661CA1AC-688B-40EF-88A6-475EDF1FBD95}" type="pres">
      <dgm:prSet presAssocID="{1D6DC982-C4DF-402E-BD3A-8DCD2316D423}" presName="tx1" presStyleLbl="revTx" presStyleIdx="2" presStyleCnt="6"/>
      <dgm:spPr/>
    </dgm:pt>
    <dgm:pt modelId="{94213593-71FA-47DE-8724-F3E1002663EE}" type="pres">
      <dgm:prSet presAssocID="{1D6DC982-C4DF-402E-BD3A-8DCD2316D423}" presName="vert1" presStyleCnt="0"/>
      <dgm:spPr/>
    </dgm:pt>
    <dgm:pt modelId="{006127CD-524E-4B45-B402-210E25BAE19C}" type="pres">
      <dgm:prSet presAssocID="{3195C8C1-BDEE-4372-932B-53E8890E2684}" presName="thickLine" presStyleLbl="alignNode1" presStyleIdx="3" presStyleCnt="6"/>
      <dgm:spPr/>
    </dgm:pt>
    <dgm:pt modelId="{4A9CE25E-A1F6-419E-8EC8-EAF24AAEA08E}" type="pres">
      <dgm:prSet presAssocID="{3195C8C1-BDEE-4372-932B-53E8890E2684}" presName="horz1" presStyleCnt="0"/>
      <dgm:spPr/>
    </dgm:pt>
    <dgm:pt modelId="{18E7145A-F122-4F1B-9926-ECF82B46CAD8}" type="pres">
      <dgm:prSet presAssocID="{3195C8C1-BDEE-4372-932B-53E8890E2684}" presName="tx1" presStyleLbl="revTx" presStyleIdx="3" presStyleCnt="6"/>
      <dgm:spPr/>
    </dgm:pt>
    <dgm:pt modelId="{769B6886-CD15-40CC-836C-080EA1C0D46E}" type="pres">
      <dgm:prSet presAssocID="{3195C8C1-BDEE-4372-932B-53E8890E2684}" presName="vert1" presStyleCnt="0"/>
      <dgm:spPr/>
    </dgm:pt>
    <dgm:pt modelId="{A132AE4E-D465-43A6-926C-357C2E875606}" type="pres">
      <dgm:prSet presAssocID="{8B970625-CE83-43CE-9CC9-F97EA290B8E9}" presName="thickLine" presStyleLbl="alignNode1" presStyleIdx="4" presStyleCnt="6"/>
      <dgm:spPr/>
    </dgm:pt>
    <dgm:pt modelId="{09A80826-3BB7-4DFF-BAFF-F64D8CAB6B40}" type="pres">
      <dgm:prSet presAssocID="{8B970625-CE83-43CE-9CC9-F97EA290B8E9}" presName="horz1" presStyleCnt="0"/>
      <dgm:spPr/>
    </dgm:pt>
    <dgm:pt modelId="{09DD78FD-5BDF-487C-A4B1-512D65602465}" type="pres">
      <dgm:prSet presAssocID="{8B970625-CE83-43CE-9CC9-F97EA290B8E9}" presName="tx1" presStyleLbl="revTx" presStyleIdx="4" presStyleCnt="6"/>
      <dgm:spPr/>
    </dgm:pt>
    <dgm:pt modelId="{E3BE2048-CEE0-4A8D-A0A0-ADFE46559461}" type="pres">
      <dgm:prSet presAssocID="{8B970625-CE83-43CE-9CC9-F97EA290B8E9}" presName="vert1" presStyleCnt="0"/>
      <dgm:spPr/>
    </dgm:pt>
    <dgm:pt modelId="{D8D0B612-6BEE-4C37-91CA-E3CF6BBAA9A0}" type="pres">
      <dgm:prSet presAssocID="{DBA89AFE-B664-49F3-A142-94067B268B38}" presName="thickLine" presStyleLbl="alignNode1" presStyleIdx="5" presStyleCnt="6"/>
      <dgm:spPr/>
    </dgm:pt>
    <dgm:pt modelId="{328AA32A-43E9-44E7-B847-F6C1B44F058C}" type="pres">
      <dgm:prSet presAssocID="{DBA89AFE-B664-49F3-A142-94067B268B38}" presName="horz1" presStyleCnt="0"/>
      <dgm:spPr/>
    </dgm:pt>
    <dgm:pt modelId="{98B961D5-5266-49EA-B632-32D68D626FED}" type="pres">
      <dgm:prSet presAssocID="{DBA89AFE-B664-49F3-A142-94067B268B38}" presName="tx1" presStyleLbl="revTx" presStyleIdx="5" presStyleCnt="6"/>
      <dgm:spPr/>
    </dgm:pt>
    <dgm:pt modelId="{9D0917EF-7315-4858-8000-B9A37E5DE150}" type="pres">
      <dgm:prSet presAssocID="{DBA89AFE-B664-49F3-A142-94067B268B38}" presName="vert1" presStyleCnt="0"/>
      <dgm:spPr/>
    </dgm:pt>
  </dgm:ptLst>
  <dgm:cxnLst>
    <dgm:cxn modelId="{A8D7E100-6AB4-4E25-BA8B-EC4569EBE4B2}" srcId="{17F48386-4990-45AD-BD59-0814998E1D08}" destId="{9D3AA6FE-13B6-415E-B22E-1A0731A66C4F}" srcOrd="1" destOrd="0" parTransId="{E46B9CFD-5ED5-4066-B5E0-3897B476BE58}" sibTransId="{68BA63D3-A5A3-4F11-B75B-4DAD24AD0505}"/>
    <dgm:cxn modelId="{7271D503-C5FB-430A-A028-64319B8F26E5}" type="presOf" srcId="{DBA89AFE-B664-49F3-A142-94067B268B38}" destId="{98B961D5-5266-49EA-B632-32D68D626FED}" srcOrd="0" destOrd="0" presId="urn:microsoft.com/office/officeart/2008/layout/LinedList"/>
    <dgm:cxn modelId="{80294020-7668-49F8-BFA5-356E16C9BCCA}" type="presOf" srcId="{3195C8C1-BDEE-4372-932B-53E8890E2684}" destId="{18E7145A-F122-4F1B-9926-ECF82B46CAD8}" srcOrd="0" destOrd="0" presId="urn:microsoft.com/office/officeart/2008/layout/LinedList"/>
    <dgm:cxn modelId="{5A08E427-7397-4BC6-AF76-4268D0D959AC}" srcId="{17F48386-4990-45AD-BD59-0814998E1D08}" destId="{0A07E90D-1E5F-40EA-A70B-54A7B1F73CCA}" srcOrd="0" destOrd="0" parTransId="{335A5506-01CC-4653-8EAD-F6DF9A4E12F7}" sibTransId="{DE49D68D-BEBE-4E92-A61B-D3F581611AF7}"/>
    <dgm:cxn modelId="{D6A6495B-65FD-42B6-B740-9B8AFFEDD7E5}" srcId="{17F48386-4990-45AD-BD59-0814998E1D08}" destId="{8B970625-CE83-43CE-9CC9-F97EA290B8E9}" srcOrd="4" destOrd="0" parTransId="{209FF77D-549D-4A24-93AE-AD26937FB19D}" sibTransId="{8C1091B8-81B2-42FF-83E9-5A1E8E6FB7BE}"/>
    <dgm:cxn modelId="{8328C46D-E37F-4781-B343-6BF971572C74}" type="presOf" srcId="{1D6DC982-C4DF-402E-BD3A-8DCD2316D423}" destId="{661CA1AC-688B-40EF-88A6-475EDF1FBD95}" srcOrd="0" destOrd="0" presId="urn:microsoft.com/office/officeart/2008/layout/LinedList"/>
    <dgm:cxn modelId="{A83AEA56-1484-4A16-BFCC-35779213B68A}" srcId="{17F48386-4990-45AD-BD59-0814998E1D08}" destId="{3195C8C1-BDEE-4372-932B-53E8890E2684}" srcOrd="3" destOrd="0" parTransId="{B1F08AF2-AC22-4BED-AF3E-8D673A74F736}" sibTransId="{CE33ABE2-780B-452E-83B3-52EDA8F985A6}"/>
    <dgm:cxn modelId="{53FB3B57-05BE-4F34-881E-CD712919C7BA}" type="presOf" srcId="{17F48386-4990-45AD-BD59-0814998E1D08}" destId="{73CF74F5-BA7D-41AD-9567-6381DC2AC0A3}" srcOrd="0" destOrd="0" presId="urn:microsoft.com/office/officeart/2008/layout/LinedList"/>
    <dgm:cxn modelId="{ED874896-C209-4E23-B0D3-9D449038FBED}" srcId="{17F48386-4990-45AD-BD59-0814998E1D08}" destId="{1D6DC982-C4DF-402E-BD3A-8DCD2316D423}" srcOrd="2" destOrd="0" parTransId="{6CA8DDEF-59C8-464E-8541-019E4B363649}" sibTransId="{209C751D-5B43-4FD4-BA6D-C39A1D9E63AF}"/>
    <dgm:cxn modelId="{E3956BA7-3963-41FA-9FD2-6AD977CD00A8}" type="presOf" srcId="{8B970625-CE83-43CE-9CC9-F97EA290B8E9}" destId="{09DD78FD-5BDF-487C-A4B1-512D65602465}" srcOrd="0" destOrd="0" presId="urn:microsoft.com/office/officeart/2008/layout/LinedList"/>
    <dgm:cxn modelId="{1083A3C1-E4A1-4FA4-AC2A-9EA5316FECE3}" type="presOf" srcId="{9D3AA6FE-13B6-415E-B22E-1A0731A66C4F}" destId="{8108B727-5E36-4C7C-A3F7-DE51627E3BE9}" srcOrd="0" destOrd="0" presId="urn:microsoft.com/office/officeart/2008/layout/LinedList"/>
    <dgm:cxn modelId="{116F7EF5-409D-4162-AD27-1865FFFBB780}" type="presOf" srcId="{0A07E90D-1E5F-40EA-A70B-54A7B1F73CCA}" destId="{E2037BBD-F137-412C-870C-DDD30D8C1F4C}" srcOrd="0" destOrd="0" presId="urn:microsoft.com/office/officeart/2008/layout/LinedList"/>
    <dgm:cxn modelId="{3747F5FB-7B29-4D0B-8BA1-66CADE7D4C30}" srcId="{17F48386-4990-45AD-BD59-0814998E1D08}" destId="{DBA89AFE-B664-49F3-A142-94067B268B38}" srcOrd="5" destOrd="0" parTransId="{A003D172-9790-4DF6-9C48-4BD2046676DF}" sibTransId="{12CDA8C4-D5AD-4B30-A349-18ED3FEC698A}"/>
    <dgm:cxn modelId="{07FC2242-51F6-4DB3-9B6A-8D5C694045BD}" type="presParOf" srcId="{73CF74F5-BA7D-41AD-9567-6381DC2AC0A3}" destId="{CED5C630-4F50-4895-81BB-0077604D86F2}" srcOrd="0" destOrd="0" presId="urn:microsoft.com/office/officeart/2008/layout/LinedList"/>
    <dgm:cxn modelId="{E6F5321B-19F2-41F2-9223-1C5C99EE6CF8}" type="presParOf" srcId="{73CF74F5-BA7D-41AD-9567-6381DC2AC0A3}" destId="{9CA2002C-B369-4188-9E18-7370C1746B6A}" srcOrd="1" destOrd="0" presId="urn:microsoft.com/office/officeart/2008/layout/LinedList"/>
    <dgm:cxn modelId="{2246A604-A3F0-4271-97CF-8DDC1B15868C}" type="presParOf" srcId="{9CA2002C-B369-4188-9E18-7370C1746B6A}" destId="{E2037BBD-F137-412C-870C-DDD30D8C1F4C}" srcOrd="0" destOrd="0" presId="urn:microsoft.com/office/officeart/2008/layout/LinedList"/>
    <dgm:cxn modelId="{3D26FBD0-9630-4532-B3E2-DBDDA4570499}" type="presParOf" srcId="{9CA2002C-B369-4188-9E18-7370C1746B6A}" destId="{1FF68C4F-00F2-408A-820F-CA872B890B64}" srcOrd="1" destOrd="0" presId="urn:microsoft.com/office/officeart/2008/layout/LinedList"/>
    <dgm:cxn modelId="{F5BB149A-D6E8-4834-BC70-0E7CB7DF9759}" type="presParOf" srcId="{73CF74F5-BA7D-41AD-9567-6381DC2AC0A3}" destId="{A2D957E8-6CDE-4CF4-8872-F7B25EAF801A}" srcOrd="2" destOrd="0" presId="urn:microsoft.com/office/officeart/2008/layout/LinedList"/>
    <dgm:cxn modelId="{AE25C262-2843-456F-9C07-BF42C24DC0CC}" type="presParOf" srcId="{73CF74F5-BA7D-41AD-9567-6381DC2AC0A3}" destId="{24A74C8F-CB01-437C-B289-6A0EADA41AE2}" srcOrd="3" destOrd="0" presId="urn:microsoft.com/office/officeart/2008/layout/LinedList"/>
    <dgm:cxn modelId="{AD1EFD68-4BEA-4705-910C-6E4FA59CE2B7}" type="presParOf" srcId="{24A74C8F-CB01-437C-B289-6A0EADA41AE2}" destId="{8108B727-5E36-4C7C-A3F7-DE51627E3BE9}" srcOrd="0" destOrd="0" presId="urn:microsoft.com/office/officeart/2008/layout/LinedList"/>
    <dgm:cxn modelId="{27AA18BD-53F3-48B0-9283-D7F6D8B24F50}" type="presParOf" srcId="{24A74C8F-CB01-437C-B289-6A0EADA41AE2}" destId="{42F7F848-442E-4FA7-8F7E-2B40FD198814}" srcOrd="1" destOrd="0" presId="urn:microsoft.com/office/officeart/2008/layout/LinedList"/>
    <dgm:cxn modelId="{D88B2AAA-30F8-4AB7-819F-F44DC75865A1}" type="presParOf" srcId="{73CF74F5-BA7D-41AD-9567-6381DC2AC0A3}" destId="{8048BE86-AF47-4FF0-82EE-26E6B7A3485A}" srcOrd="4" destOrd="0" presId="urn:microsoft.com/office/officeart/2008/layout/LinedList"/>
    <dgm:cxn modelId="{C1FB9276-8BC8-4C95-A279-57EC2968BC82}" type="presParOf" srcId="{73CF74F5-BA7D-41AD-9567-6381DC2AC0A3}" destId="{1CD5A3B7-441F-472D-A61B-23704308AD7D}" srcOrd="5" destOrd="0" presId="urn:microsoft.com/office/officeart/2008/layout/LinedList"/>
    <dgm:cxn modelId="{E6F69637-EAE4-460D-9EFC-D0CCCDD2CED0}" type="presParOf" srcId="{1CD5A3B7-441F-472D-A61B-23704308AD7D}" destId="{661CA1AC-688B-40EF-88A6-475EDF1FBD95}" srcOrd="0" destOrd="0" presId="urn:microsoft.com/office/officeart/2008/layout/LinedList"/>
    <dgm:cxn modelId="{71A0A678-3674-48A8-A61D-9DBF480AF6AB}" type="presParOf" srcId="{1CD5A3B7-441F-472D-A61B-23704308AD7D}" destId="{94213593-71FA-47DE-8724-F3E1002663EE}" srcOrd="1" destOrd="0" presId="urn:microsoft.com/office/officeart/2008/layout/LinedList"/>
    <dgm:cxn modelId="{0C0B7D44-9404-4698-B5F5-1F060C9A1192}" type="presParOf" srcId="{73CF74F5-BA7D-41AD-9567-6381DC2AC0A3}" destId="{006127CD-524E-4B45-B402-210E25BAE19C}" srcOrd="6" destOrd="0" presId="urn:microsoft.com/office/officeart/2008/layout/LinedList"/>
    <dgm:cxn modelId="{B55167FF-35CF-4082-AF84-7D972984660F}" type="presParOf" srcId="{73CF74F5-BA7D-41AD-9567-6381DC2AC0A3}" destId="{4A9CE25E-A1F6-419E-8EC8-EAF24AAEA08E}" srcOrd="7" destOrd="0" presId="urn:microsoft.com/office/officeart/2008/layout/LinedList"/>
    <dgm:cxn modelId="{818AE333-3AC1-495C-83B5-82BDE94D241B}" type="presParOf" srcId="{4A9CE25E-A1F6-419E-8EC8-EAF24AAEA08E}" destId="{18E7145A-F122-4F1B-9926-ECF82B46CAD8}" srcOrd="0" destOrd="0" presId="urn:microsoft.com/office/officeart/2008/layout/LinedList"/>
    <dgm:cxn modelId="{01539203-D3B0-4AC3-A8AB-16CAB345FE86}" type="presParOf" srcId="{4A9CE25E-A1F6-419E-8EC8-EAF24AAEA08E}" destId="{769B6886-CD15-40CC-836C-080EA1C0D46E}" srcOrd="1" destOrd="0" presId="urn:microsoft.com/office/officeart/2008/layout/LinedList"/>
    <dgm:cxn modelId="{4B09BF33-9F9F-444E-8731-A4A928667281}" type="presParOf" srcId="{73CF74F5-BA7D-41AD-9567-6381DC2AC0A3}" destId="{A132AE4E-D465-43A6-926C-357C2E875606}" srcOrd="8" destOrd="0" presId="urn:microsoft.com/office/officeart/2008/layout/LinedList"/>
    <dgm:cxn modelId="{D2EE1E89-0F87-4F44-AF88-608024104E35}" type="presParOf" srcId="{73CF74F5-BA7D-41AD-9567-6381DC2AC0A3}" destId="{09A80826-3BB7-4DFF-BAFF-F64D8CAB6B40}" srcOrd="9" destOrd="0" presId="urn:microsoft.com/office/officeart/2008/layout/LinedList"/>
    <dgm:cxn modelId="{CBE1ECD5-362F-4BB5-862C-37A1885B0701}" type="presParOf" srcId="{09A80826-3BB7-4DFF-BAFF-F64D8CAB6B40}" destId="{09DD78FD-5BDF-487C-A4B1-512D65602465}" srcOrd="0" destOrd="0" presId="urn:microsoft.com/office/officeart/2008/layout/LinedList"/>
    <dgm:cxn modelId="{EBFA085B-95CB-4B50-BCDA-DA6E45959469}" type="presParOf" srcId="{09A80826-3BB7-4DFF-BAFF-F64D8CAB6B40}" destId="{E3BE2048-CEE0-4A8D-A0A0-ADFE46559461}" srcOrd="1" destOrd="0" presId="urn:microsoft.com/office/officeart/2008/layout/LinedList"/>
    <dgm:cxn modelId="{A49E3C6D-2186-4E4A-B24F-585E6B394FC5}" type="presParOf" srcId="{73CF74F5-BA7D-41AD-9567-6381DC2AC0A3}" destId="{D8D0B612-6BEE-4C37-91CA-E3CF6BBAA9A0}" srcOrd="10" destOrd="0" presId="urn:microsoft.com/office/officeart/2008/layout/LinedList"/>
    <dgm:cxn modelId="{9A53864B-7AD8-416C-A3AA-2DA4B0B3B12A}" type="presParOf" srcId="{73CF74F5-BA7D-41AD-9567-6381DC2AC0A3}" destId="{328AA32A-43E9-44E7-B847-F6C1B44F058C}" srcOrd="11" destOrd="0" presId="urn:microsoft.com/office/officeart/2008/layout/LinedList"/>
    <dgm:cxn modelId="{1120A89D-95ED-4FBA-BBE3-64A416E39C94}" type="presParOf" srcId="{328AA32A-43E9-44E7-B847-F6C1B44F058C}" destId="{98B961D5-5266-49EA-B632-32D68D626FED}" srcOrd="0" destOrd="0" presId="urn:microsoft.com/office/officeart/2008/layout/LinedList"/>
    <dgm:cxn modelId="{D46ECE96-811A-4A29-AD5D-2D2061CBB6DC}" type="presParOf" srcId="{328AA32A-43E9-44E7-B847-F6C1B44F058C}" destId="{9D0917EF-7315-4858-8000-B9A37E5DE15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878631-FD93-445E-984A-37ADC343536E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D11DE3F-2F00-4E76-8F89-E4519BEFFF1A}">
      <dgm:prSet/>
      <dgm:spPr/>
      <dgm:t>
        <a:bodyPr/>
        <a:lstStyle/>
        <a:p>
          <a:r>
            <a:rPr lang="en-US"/>
            <a:t>Trustworthiness </a:t>
          </a:r>
        </a:p>
      </dgm:t>
    </dgm:pt>
    <dgm:pt modelId="{1406910A-07BC-4CCA-8DA4-B600D7B43A81}" type="parTrans" cxnId="{36F695C3-F670-4B6C-AF9A-EBF0D8A41EE3}">
      <dgm:prSet/>
      <dgm:spPr/>
      <dgm:t>
        <a:bodyPr/>
        <a:lstStyle/>
        <a:p>
          <a:endParaRPr lang="en-US"/>
        </a:p>
      </dgm:t>
    </dgm:pt>
    <dgm:pt modelId="{54C3F9F1-4283-414D-9C68-9BA70976BA88}" type="sibTrans" cxnId="{36F695C3-F670-4B6C-AF9A-EBF0D8A41EE3}">
      <dgm:prSet/>
      <dgm:spPr/>
      <dgm:t>
        <a:bodyPr/>
        <a:lstStyle/>
        <a:p>
          <a:endParaRPr lang="en-US"/>
        </a:p>
      </dgm:t>
    </dgm:pt>
    <dgm:pt modelId="{20C636B9-6C22-40F6-9F69-136E7EF67AD7}">
      <dgm:prSet/>
      <dgm:spPr/>
      <dgm:t>
        <a:bodyPr/>
        <a:lstStyle/>
        <a:p>
          <a:r>
            <a:rPr lang="en-US"/>
            <a:t>Experience </a:t>
          </a:r>
        </a:p>
      </dgm:t>
    </dgm:pt>
    <dgm:pt modelId="{1B491967-A180-409C-918A-E11C34DFCB2C}" type="parTrans" cxnId="{6908ECA3-AD06-470A-881C-8C99BBCC8307}">
      <dgm:prSet/>
      <dgm:spPr/>
      <dgm:t>
        <a:bodyPr/>
        <a:lstStyle/>
        <a:p>
          <a:endParaRPr lang="en-US"/>
        </a:p>
      </dgm:t>
    </dgm:pt>
    <dgm:pt modelId="{FC941911-F4ED-4763-A5D6-BBF1BF60B919}" type="sibTrans" cxnId="{6908ECA3-AD06-470A-881C-8C99BBCC8307}">
      <dgm:prSet/>
      <dgm:spPr/>
      <dgm:t>
        <a:bodyPr/>
        <a:lstStyle/>
        <a:p>
          <a:endParaRPr lang="en-US"/>
        </a:p>
      </dgm:t>
    </dgm:pt>
    <dgm:pt modelId="{4D63EBE3-30F0-415E-868A-FA9F282835A5}">
      <dgm:prSet/>
      <dgm:spPr/>
      <dgm:t>
        <a:bodyPr/>
        <a:lstStyle/>
        <a:p>
          <a:r>
            <a:rPr lang="en-US"/>
            <a:t>Industry knowledge</a:t>
          </a:r>
        </a:p>
      </dgm:t>
    </dgm:pt>
    <dgm:pt modelId="{B94335BF-0D9E-4F90-B411-61D844307313}" type="parTrans" cxnId="{DEB26FAC-2D21-44C0-B1FB-B5D5632A08A0}">
      <dgm:prSet/>
      <dgm:spPr/>
      <dgm:t>
        <a:bodyPr/>
        <a:lstStyle/>
        <a:p>
          <a:endParaRPr lang="en-US"/>
        </a:p>
      </dgm:t>
    </dgm:pt>
    <dgm:pt modelId="{25CD1DFF-56F3-4B58-A2F6-11077568DC09}" type="sibTrans" cxnId="{DEB26FAC-2D21-44C0-B1FB-B5D5632A08A0}">
      <dgm:prSet/>
      <dgm:spPr/>
      <dgm:t>
        <a:bodyPr/>
        <a:lstStyle/>
        <a:p>
          <a:endParaRPr lang="en-US"/>
        </a:p>
      </dgm:t>
    </dgm:pt>
    <dgm:pt modelId="{32571C00-FBDC-49DC-A2B3-EEA720AF8192}">
      <dgm:prSet/>
      <dgm:spPr/>
      <dgm:t>
        <a:bodyPr/>
        <a:lstStyle/>
        <a:p>
          <a:r>
            <a:rPr lang="en-US"/>
            <a:t>Strong Team Structure</a:t>
          </a:r>
        </a:p>
      </dgm:t>
    </dgm:pt>
    <dgm:pt modelId="{E323FB39-96A6-4483-A53A-6F6316B47057}" type="parTrans" cxnId="{3881EB62-4784-435A-963C-8EE90342390F}">
      <dgm:prSet/>
      <dgm:spPr/>
      <dgm:t>
        <a:bodyPr/>
        <a:lstStyle/>
        <a:p>
          <a:endParaRPr lang="en-US"/>
        </a:p>
      </dgm:t>
    </dgm:pt>
    <dgm:pt modelId="{9197798E-B3C6-4CA3-8F6F-B60AFE9F4256}" type="sibTrans" cxnId="{3881EB62-4784-435A-963C-8EE90342390F}">
      <dgm:prSet/>
      <dgm:spPr/>
      <dgm:t>
        <a:bodyPr/>
        <a:lstStyle/>
        <a:p>
          <a:endParaRPr lang="en-US"/>
        </a:p>
      </dgm:t>
    </dgm:pt>
    <dgm:pt modelId="{8F5ED848-089C-4F22-A38B-D371772FCF78}" type="pres">
      <dgm:prSet presAssocID="{37878631-FD93-445E-984A-37ADC343536E}" presName="linear" presStyleCnt="0">
        <dgm:presLayoutVars>
          <dgm:animLvl val="lvl"/>
          <dgm:resizeHandles val="exact"/>
        </dgm:presLayoutVars>
      </dgm:prSet>
      <dgm:spPr/>
    </dgm:pt>
    <dgm:pt modelId="{774EA3CA-1634-4271-9A04-B0132A5BCF16}" type="pres">
      <dgm:prSet presAssocID="{2D11DE3F-2F00-4E76-8F89-E4519BEFFF1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FC56DEF-0661-4BD9-9933-AB5DE697C360}" type="pres">
      <dgm:prSet presAssocID="{54C3F9F1-4283-414D-9C68-9BA70976BA88}" presName="spacer" presStyleCnt="0"/>
      <dgm:spPr/>
    </dgm:pt>
    <dgm:pt modelId="{42DD26DD-A35C-40A3-AA8C-32D409FB8B15}" type="pres">
      <dgm:prSet presAssocID="{20C636B9-6C22-40F6-9F69-136E7EF67AD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3F394C-286F-4547-867D-CE2E3FC22B33}" type="pres">
      <dgm:prSet presAssocID="{FC941911-F4ED-4763-A5D6-BBF1BF60B919}" presName="spacer" presStyleCnt="0"/>
      <dgm:spPr/>
    </dgm:pt>
    <dgm:pt modelId="{CDA1A9BE-1AA8-4942-B3EC-7B2A03AA6943}" type="pres">
      <dgm:prSet presAssocID="{4D63EBE3-30F0-415E-868A-FA9F282835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A729540-5618-40FD-ADB1-196262F47CF1}" type="pres">
      <dgm:prSet presAssocID="{25CD1DFF-56F3-4B58-A2F6-11077568DC09}" presName="spacer" presStyleCnt="0"/>
      <dgm:spPr/>
    </dgm:pt>
    <dgm:pt modelId="{3FF26F12-11B4-4578-9974-6FD7D4490D23}" type="pres">
      <dgm:prSet presAssocID="{32571C00-FBDC-49DC-A2B3-EEA720AF819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463936-5E43-4005-917C-75130F8BF2BD}" type="presOf" srcId="{32571C00-FBDC-49DC-A2B3-EEA720AF8192}" destId="{3FF26F12-11B4-4578-9974-6FD7D4490D23}" srcOrd="0" destOrd="0" presId="urn:microsoft.com/office/officeart/2005/8/layout/vList2"/>
    <dgm:cxn modelId="{3881EB62-4784-435A-963C-8EE90342390F}" srcId="{37878631-FD93-445E-984A-37ADC343536E}" destId="{32571C00-FBDC-49DC-A2B3-EEA720AF8192}" srcOrd="3" destOrd="0" parTransId="{E323FB39-96A6-4483-A53A-6F6316B47057}" sibTransId="{9197798E-B3C6-4CA3-8F6F-B60AFE9F4256}"/>
    <dgm:cxn modelId="{C411F571-136D-4C11-8EEC-4CE54B33C879}" type="presOf" srcId="{4D63EBE3-30F0-415E-868A-FA9F282835A5}" destId="{CDA1A9BE-1AA8-4942-B3EC-7B2A03AA6943}" srcOrd="0" destOrd="0" presId="urn:microsoft.com/office/officeart/2005/8/layout/vList2"/>
    <dgm:cxn modelId="{2A60D19A-95F2-40ED-9342-1D8701F0D5CE}" type="presOf" srcId="{37878631-FD93-445E-984A-37ADC343536E}" destId="{8F5ED848-089C-4F22-A38B-D371772FCF78}" srcOrd="0" destOrd="0" presId="urn:microsoft.com/office/officeart/2005/8/layout/vList2"/>
    <dgm:cxn modelId="{6908ECA3-AD06-470A-881C-8C99BBCC8307}" srcId="{37878631-FD93-445E-984A-37ADC343536E}" destId="{20C636B9-6C22-40F6-9F69-136E7EF67AD7}" srcOrd="1" destOrd="0" parTransId="{1B491967-A180-409C-918A-E11C34DFCB2C}" sibTransId="{FC941911-F4ED-4763-A5D6-BBF1BF60B919}"/>
    <dgm:cxn modelId="{DEB26FAC-2D21-44C0-B1FB-B5D5632A08A0}" srcId="{37878631-FD93-445E-984A-37ADC343536E}" destId="{4D63EBE3-30F0-415E-868A-FA9F282835A5}" srcOrd="2" destOrd="0" parTransId="{B94335BF-0D9E-4F90-B411-61D844307313}" sibTransId="{25CD1DFF-56F3-4B58-A2F6-11077568DC09}"/>
    <dgm:cxn modelId="{F6F55AB7-2873-4789-8D3B-5F0569824552}" type="presOf" srcId="{20C636B9-6C22-40F6-9F69-136E7EF67AD7}" destId="{42DD26DD-A35C-40A3-AA8C-32D409FB8B15}" srcOrd="0" destOrd="0" presId="urn:microsoft.com/office/officeart/2005/8/layout/vList2"/>
    <dgm:cxn modelId="{5A3CBBC2-C3A9-4F69-A4E0-714FB964E2C7}" type="presOf" srcId="{2D11DE3F-2F00-4E76-8F89-E4519BEFFF1A}" destId="{774EA3CA-1634-4271-9A04-B0132A5BCF16}" srcOrd="0" destOrd="0" presId="urn:microsoft.com/office/officeart/2005/8/layout/vList2"/>
    <dgm:cxn modelId="{36F695C3-F670-4B6C-AF9A-EBF0D8A41EE3}" srcId="{37878631-FD93-445E-984A-37ADC343536E}" destId="{2D11DE3F-2F00-4E76-8F89-E4519BEFFF1A}" srcOrd="0" destOrd="0" parTransId="{1406910A-07BC-4CCA-8DA4-B600D7B43A81}" sibTransId="{54C3F9F1-4283-414D-9C68-9BA70976BA88}"/>
    <dgm:cxn modelId="{A61586E3-D773-4012-AED6-B3FD071F3819}" type="presParOf" srcId="{8F5ED848-089C-4F22-A38B-D371772FCF78}" destId="{774EA3CA-1634-4271-9A04-B0132A5BCF16}" srcOrd="0" destOrd="0" presId="urn:microsoft.com/office/officeart/2005/8/layout/vList2"/>
    <dgm:cxn modelId="{44EF2EDF-96E7-4FC8-BE5B-5790AFC69D82}" type="presParOf" srcId="{8F5ED848-089C-4F22-A38B-D371772FCF78}" destId="{4FC56DEF-0661-4BD9-9933-AB5DE697C360}" srcOrd="1" destOrd="0" presId="urn:microsoft.com/office/officeart/2005/8/layout/vList2"/>
    <dgm:cxn modelId="{380F0877-F6B0-4222-8DE4-D99D42209250}" type="presParOf" srcId="{8F5ED848-089C-4F22-A38B-D371772FCF78}" destId="{42DD26DD-A35C-40A3-AA8C-32D409FB8B15}" srcOrd="2" destOrd="0" presId="urn:microsoft.com/office/officeart/2005/8/layout/vList2"/>
    <dgm:cxn modelId="{4CBAAE4A-C4FF-416C-960F-D1500AA6B542}" type="presParOf" srcId="{8F5ED848-089C-4F22-A38B-D371772FCF78}" destId="{F83F394C-286F-4547-867D-CE2E3FC22B33}" srcOrd="3" destOrd="0" presId="urn:microsoft.com/office/officeart/2005/8/layout/vList2"/>
    <dgm:cxn modelId="{153C000A-2076-471A-BF90-44FD14C61FD8}" type="presParOf" srcId="{8F5ED848-089C-4F22-A38B-D371772FCF78}" destId="{CDA1A9BE-1AA8-4942-B3EC-7B2A03AA6943}" srcOrd="4" destOrd="0" presId="urn:microsoft.com/office/officeart/2005/8/layout/vList2"/>
    <dgm:cxn modelId="{C279A8AA-A10D-4CE1-9999-7648FF234190}" type="presParOf" srcId="{8F5ED848-089C-4F22-A38B-D371772FCF78}" destId="{AA729540-5618-40FD-ADB1-196262F47CF1}" srcOrd="5" destOrd="0" presId="urn:microsoft.com/office/officeart/2005/8/layout/vList2"/>
    <dgm:cxn modelId="{CAB21A41-6EBB-4094-B1B8-5AC13EEACBDD}" type="presParOf" srcId="{8F5ED848-089C-4F22-A38B-D371772FCF78}" destId="{3FF26F12-11B4-4578-9974-6FD7D4490D2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E93670-30C3-462E-A346-B6AD2A044A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19DA6A8-10E1-4016-9DA3-573778B06DE1}">
      <dgm:prSet/>
      <dgm:spPr/>
      <dgm:t>
        <a:bodyPr/>
        <a:lstStyle/>
        <a:p>
          <a:pPr algn="ctr"/>
          <a:r>
            <a:rPr lang="en-US" b="1" dirty="0"/>
            <a:t>Importance of proper credentials and state licensing</a:t>
          </a:r>
        </a:p>
      </dgm:t>
    </dgm:pt>
    <dgm:pt modelId="{544A8EA6-DECA-4E4C-BF43-EA15645AAC2A}" type="parTrans" cxnId="{0D9A2700-54AA-4D0F-A7F0-31D9B523381B}">
      <dgm:prSet/>
      <dgm:spPr/>
      <dgm:t>
        <a:bodyPr/>
        <a:lstStyle/>
        <a:p>
          <a:endParaRPr lang="en-US"/>
        </a:p>
      </dgm:t>
    </dgm:pt>
    <dgm:pt modelId="{94CE3D57-4C4C-405B-A507-E9DA61AE5DE0}" type="sibTrans" cxnId="{0D9A2700-54AA-4D0F-A7F0-31D9B523381B}">
      <dgm:prSet/>
      <dgm:spPr/>
      <dgm:t>
        <a:bodyPr/>
        <a:lstStyle/>
        <a:p>
          <a:endParaRPr lang="en-US"/>
        </a:p>
      </dgm:t>
    </dgm:pt>
    <dgm:pt modelId="{C3FBECA6-DD84-4BF7-81CC-1B6C23FBB125}">
      <dgm:prSet/>
      <dgm:spPr/>
      <dgm:t>
        <a:bodyPr/>
        <a:lstStyle/>
        <a:p>
          <a:r>
            <a:rPr lang="en-US"/>
            <a:t>Relevant industry certifications: </a:t>
          </a:r>
        </a:p>
      </dgm:t>
    </dgm:pt>
    <dgm:pt modelId="{F9705D23-CD62-43E3-8C00-AEA00EC403BD}" type="parTrans" cxnId="{05E096B6-C7AF-410F-8628-DBF597639BD0}">
      <dgm:prSet/>
      <dgm:spPr/>
      <dgm:t>
        <a:bodyPr/>
        <a:lstStyle/>
        <a:p>
          <a:endParaRPr lang="en-US"/>
        </a:p>
      </dgm:t>
    </dgm:pt>
    <dgm:pt modelId="{571DE572-D6C2-4815-B5C3-8EA40A931137}" type="sibTrans" cxnId="{05E096B6-C7AF-410F-8628-DBF597639BD0}">
      <dgm:prSet/>
      <dgm:spPr/>
      <dgm:t>
        <a:bodyPr/>
        <a:lstStyle/>
        <a:p>
          <a:endParaRPr lang="en-US"/>
        </a:p>
      </dgm:t>
    </dgm:pt>
    <dgm:pt modelId="{B9FD2A09-B1FA-4826-987D-F5BEA34067D2}">
      <dgm:prSet/>
      <dgm:spPr/>
      <dgm:t>
        <a:bodyPr/>
        <a:lstStyle/>
        <a:p>
          <a:r>
            <a:rPr lang="en-US"/>
            <a:t>Certified Employee Benefit Specialist</a:t>
          </a:r>
        </a:p>
      </dgm:t>
    </dgm:pt>
    <dgm:pt modelId="{417CE400-AB8C-4357-AAED-C948F6BB2370}" type="parTrans" cxnId="{DFE1C5B6-47D8-48D6-A07D-2B3FC1FC7E58}">
      <dgm:prSet/>
      <dgm:spPr/>
      <dgm:t>
        <a:bodyPr/>
        <a:lstStyle/>
        <a:p>
          <a:endParaRPr lang="en-US"/>
        </a:p>
      </dgm:t>
    </dgm:pt>
    <dgm:pt modelId="{B637B1C2-0E8C-46EA-8AA5-05ABC351C653}" type="sibTrans" cxnId="{DFE1C5B6-47D8-48D6-A07D-2B3FC1FC7E58}">
      <dgm:prSet/>
      <dgm:spPr/>
      <dgm:t>
        <a:bodyPr/>
        <a:lstStyle/>
        <a:p>
          <a:endParaRPr lang="en-US"/>
        </a:p>
      </dgm:t>
    </dgm:pt>
    <dgm:pt modelId="{2C510479-69DD-4FF8-9EB6-8A90CDB041D3}">
      <dgm:prSet/>
      <dgm:spPr/>
      <dgm:t>
        <a:bodyPr/>
        <a:lstStyle/>
        <a:p>
          <a:r>
            <a:rPr lang="en-US" b="0" i="0"/>
            <a:t>The CEBS designation delivers benefits expertise supported by research-based best practices with a curriculum developed by the Wharton School of the University of Pennsylvania and administered by the International Foundation of Employee Benefit Plans</a:t>
          </a:r>
          <a:endParaRPr lang="en-US"/>
        </a:p>
      </dgm:t>
    </dgm:pt>
    <dgm:pt modelId="{528DE916-49DD-42AD-A43D-9051A693174E}" type="parTrans" cxnId="{ACBAF0E4-2DF7-4004-BDA4-08B45FDD65DA}">
      <dgm:prSet/>
      <dgm:spPr/>
      <dgm:t>
        <a:bodyPr/>
        <a:lstStyle/>
        <a:p>
          <a:endParaRPr lang="en-US"/>
        </a:p>
      </dgm:t>
    </dgm:pt>
    <dgm:pt modelId="{871D6CFF-71C5-475B-BF5E-58CEA92860A3}" type="sibTrans" cxnId="{ACBAF0E4-2DF7-4004-BDA4-08B45FDD65DA}">
      <dgm:prSet/>
      <dgm:spPr/>
      <dgm:t>
        <a:bodyPr/>
        <a:lstStyle/>
        <a:p>
          <a:endParaRPr lang="en-US"/>
        </a:p>
      </dgm:t>
    </dgm:pt>
    <dgm:pt modelId="{7F92C8A2-D820-488E-B961-DBBAF2B2F494}">
      <dgm:prSet/>
      <dgm:spPr/>
      <dgm:t>
        <a:bodyPr/>
        <a:lstStyle/>
        <a:p>
          <a:r>
            <a:rPr lang="en-US"/>
            <a:t>Chartered Property Casualty Underwriter (CPCU)</a:t>
          </a:r>
        </a:p>
      </dgm:t>
    </dgm:pt>
    <dgm:pt modelId="{FCE9C1A7-FAB3-42C0-9552-0F7229FC6A91}" type="parTrans" cxnId="{616041B6-A4FE-4A57-8FB6-D5403F9FAF0A}">
      <dgm:prSet/>
      <dgm:spPr/>
      <dgm:t>
        <a:bodyPr/>
        <a:lstStyle/>
        <a:p>
          <a:endParaRPr lang="en-US"/>
        </a:p>
      </dgm:t>
    </dgm:pt>
    <dgm:pt modelId="{9339D32D-709F-49F5-AED8-9A715D6C28D7}" type="sibTrans" cxnId="{616041B6-A4FE-4A57-8FB6-D5403F9FAF0A}">
      <dgm:prSet/>
      <dgm:spPr/>
      <dgm:t>
        <a:bodyPr/>
        <a:lstStyle/>
        <a:p>
          <a:endParaRPr lang="en-US"/>
        </a:p>
      </dgm:t>
    </dgm:pt>
    <dgm:pt modelId="{8277348B-22F6-49AA-90D8-345935131F87}">
      <dgm:prSet/>
      <dgm:spPr/>
      <dgm:t>
        <a:bodyPr/>
        <a:lstStyle/>
        <a:p>
          <a:r>
            <a:rPr lang="en-US"/>
            <a:t>Considered the industry standard, this designation is for those who specialize in property-casualty insurance and risk management. It can help agents gain knowledge of underwriting, risk selection, legal issues, and more. </a:t>
          </a:r>
        </a:p>
      </dgm:t>
    </dgm:pt>
    <dgm:pt modelId="{745F5F16-79C6-4336-A6A3-305275CA3D16}" type="parTrans" cxnId="{3DB01DAE-56CA-437E-8364-21ADCD228FC3}">
      <dgm:prSet/>
      <dgm:spPr/>
      <dgm:t>
        <a:bodyPr/>
        <a:lstStyle/>
        <a:p>
          <a:endParaRPr lang="en-US"/>
        </a:p>
      </dgm:t>
    </dgm:pt>
    <dgm:pt modelId="{1A0A38A3-038C-44D9-9805-21CA3DE263D4}" type="sibTrans" cxnId="{3DB01DAE-56CA-437E-8364-21ADCD228FC3}">
      <dgm:prSet/>
      <dgm:spPr/>
      <dgm:t>
        <a:bodyPr/>
        <a:lstStyle/>
        <a:p>
          <a:endParaRPr lang="en-US"/>
        </a:p>
      </dgm:t>
    </dgm:pt>
    <dgm:pt modelId="{EFF713E7-E662-49C5-871B-F022E5830596}">
      <dgm:prSet/>
      <dgm:spPr/>
      <dgm:t>
        <a:bodyPr/>
        <a:lstStyle/>
        <a:p>
          <a:r>
            <a:rPr lang="en-US"/>
            <a:t>Certified Insurance Counselor (CIC)</a:t>
          </a:r>
        </a:p>
      </dgm:t>
    </dgm:pt>
    <dgm:pt modelId="{3DDE9C8B-1383-472B-854D-D104F51125CE}" type="parTrans" cxnId="{A8B5006C-C1BC-468B-9E3B-4B76BEA3989A}">
      <dgm:prSet/>
      <dgm:spPr/>
      <dgm:t>
        <a:bodyPr/>
        <a:lstStyle/>
        <a:p>
          <a:endParaRPr lang="en-US"/>
        </a:p>
      </dgm:t>
    </dgm:pt>
    <dgm:pt modelId="{BF6821CB-9745-48D4-B7DA-A21F70A5555E}" type="sibTrans" cxnId="{A8B5006C-C1BC-468B-9E3B-4B76BEA3989A}">
      <dgm:prSet/>
      <dgm:spPr/>
      <dgm:t>
        <a:bodyPr/>
        <a:lstStyle/>
        <a:p>
          <a:endParaRPr lang="en-US"/>
        </a:p>
      </dgm:t>
    </dgm:pt>
    <dgm:pt modelId="{E0A52B9A-F853-4320-84E5-86DE7FCCD516}">
      <dgm:prSet/>
      <dgm:spPr/>
      <dgm:t>
        <a:bodyPr/>
        <a:lstStyle/>
        <a:p>
          <a:r>
            <a:rPr lang="en-US"/>
            <a:t>This respected certification is earned by completing a series of courses and exams on insurance, risk management, and agency operations. </a:t>
          </a:r>
        </a:p>
      </dgm:t>
    </dgm:pt>
    <dgm:pt modelId="{FB9C4079-E5DE-4EAD-A886-FFB0064A0742}" type="parTrans" cxnId="{33892EAA-1F8F-4F57-BD56-56CC6EA02C56}">
      <dgm:prSet/>
      <dgm:spPr/>
      <dgm:t>
        <a:bodyPr/>
        <a:lstStyle/>
        <a:p>
          <a:endParaRPr lang="en-US"/>
        </a:p>
      </dgm:t>
    </dgm:pt>
    <dgm:pt modelId="{43850ADF-928B-440D-90E2-B9CAC01D21D7}" type="sibTrans" cxnId="{33892EAA-1F8F-4F57-BD56-56CC6EA02C56}">
      <dgm:prSet/>
      <dgm:spPr/>
      <dgm:t>
        <a:bodyPr/>
        <a:lstStyle/>
        <a:p>
          <a:endParaRPr lang="en-US"/>
        </a:p>
      </dgm:t>
    </dgm:pt>
    <dgm:pt modelId="{21AF04C7-54A6-43F9-8A6B-0B6F44C6E27A}">
      <dgm:prSet/>
      <dgm:spPr/>
      <dgm:t>
        <a:bodyPr/>
        <a:lstStyle/>
        <a:p>
          <a:r>
            <a:rPr lang="en-US"/>
            <a:t>Associate in Risk Management (ARM)</a:t>
          </a:r>
        </a:p>
      </dgm:t>
    </dgm:pt>
    <dgm:pt modelId="{C27F0DE3-1F18-4304-9500-B401E95217F2}" type="parTrans" cxnId="{8CF25999-CBF1-4C44-9F2F-E3D88F3C4C50}">
      <dgm:prSet/>
      <dgm:spPr/>
      <dgm:t>
        <a:bodyPr/>
        <a:lstStyle/>
        <a:p>
          <a:endParaRPr lang="en-US"/>
        </a:p>
      </dgm:t>
    </dgm:pt>
    <dgm:pt modelId="{C145FC13-108F-425D-AB5F-89C57BC5C8B0}" type="sibTrans" cxnId="{8CF25999-CBF1-4C44-9F2F-E3D88F3C4C50}">
      <dgm:prSet/>
      <dgm:spPr/>
      <dgm:t>
        <a:bodyPr/>
        <a:lstStyle/>
        <a:p>
          <a:endParaRPr lang="en-US"/>
        </a:p>
      </dgm:t>
    </dgm:pt>
    <dgm:pt modelId="{534A46CE-D4BA-4D23-9273-0ECB52357832}">
      <dgm:prSet/>
      <dgm:spPr/>
      <dgm:t>
        <a:bodyPr/>
        <a:lstStyle/>
        <a:p>
          <a:r>
            <a:rPr lang="en-US"/>
            <a:t>This designation is for insurance professionals who have developed a deeper knowledge of risk elements. </a:t>
          </a:r>
        </a:p>
      </dgm:t>
    </dgm:pt>
    <dgm:pt modelId="{C8FC4F48-7FEB-4CAB-9C56-6D89C70FB8A7}" type="parTrans" cxnId="{ACD9906B-021E-47CC-9421-475CD686E04D}">
      <dgm:prSet/>
      <dgm:spPr/>
      <dgm:t>
        <a:bodyPr/>
        <a:lstStyle/>
        <a:p>
          <a:endParaRPr lang="en-US"/>
        </a:p>
      </dgm:t>
    </dgm:pt>
    <dgm:pt modelId="{F44E9999-7862-4135-8D55-AE489BDFE0C7}" type="sibTrans" cxnId="{ACD9906B-021E-47CC-9421-475CD686E04D}">
      <dgm:prSet/>
      <dgm:spPr/>
      <dgm:t>
        <a:bodyPr/>
        <a:lstStyle/>
        <a:p>
          <a:endParaRPr lang="en-US"/>
        </a:p>
      </dgm:t>
    </dgm:pt>
    <dgm:pt modelId="{18794B64-2FA6-4726-A481-46DACA338A8D}">
      <dgm:prSet/>
      <dgm:spPr/>
      <dgm:t>
        <a:bodyPr/>
        <a:lstStyle/>
        <a:p>
          <a:r>
            <a:rPr lang="en-US"/>
            <a:t>Certified Risk Manager (CRM)</a:t>
          </a:r>
        </a:p>
      </dgm:t>
    </dgm:pt>
    <dgm:pt modelId="{6801FBF6-5CB2-4CC9-B6AB-E5FEC54A79BE}" type="parTrans" cxnId="{3CE3B3A4-A256-4C43-BEA7-DD4340DE2C51}">
      <dgm:prSet/>
      <dgm:spPr/>
      <dgm:t>
        <a:bodyPr/>
        <a:lstStyle/>
        <a:p>
          <a:endParaRPr lang="en-US"/>
        </a:p>
      </dgm:t>
    </dgm:pt>
    <dgm:pt modelId="{44FDC22A-048C-4147-9FF1-E8CBA7FCC4D3}" type="sibTrans" cxnId="{3CE3B3A4-A256-4C43-BEA7-DD4340DE2C51}">
      <dgm:prSet/>
      <dgm:spPr/>
      <dgm:t>
        <a:bodyPr/>
        <a:lstStyle/>
        <a:p>
          <a:endParaRPr lang="en-US"/>
        </a:p>
      </dgm:t>
    </dgm:pt>
    <dgm:pt modelId="{6A2FA73F-A921-43FA-97F5-620B48EC44EE}">
      <dgm:prSet/>
      <dgm:spPr/>
      <dgm:t>
        <a:bodyPr/>
        <a:lstStyle/>
        <a:p>
          <a:r>
            <a:rPr lang="en-US"/>
            <a:t>This designation is for financial professionals with training in risk management. It's important for risk managers in finance, insurance, accounting, and legal fields. </a:t>
          </a:r>
        </a:p>
      </dgm:t>
    </dgm:pt>
    <dgm:pt modelId="{6F9595F0-1607-4E66-A64C-DB30C1B8F469}" type="parTrans" cxnId="{BA5BBCCB-CD20-431A-A2A6-0FF85F7369FF}">
      <dgm:prSet/>
      <dgm:spPr/>
      <dgm:t>
        <a:bodyPr/>
        <a:lstStyle/>
        <a:p>
          <a:endParaRPr lang="en-US"/>
        </a:p>
      </dgm:t>
    </dgm:pt>
    <dgm:pt modelId="{06C955F2-3B0E-4CEE-83A8-D77914850B73}" type="sibTrans" cxnId="{BA5BBCCB-CD20-431A-A2A6-0FF85F7369FF}">
      <dgm:prSet/>
      <dgm:spPr/>
      <dgm:t>
        <a:bodyPr/>
        <a:lstStyle/>
        <a:p>
          <a:endParaRPr lang="en-US"/>
        </a:p>
      </dgm:t>
    </dgm:pt>
    <dgm:pt modelId="{A97C497F-44E2-40D1-ACE2-72EC5B8BB803}" type="pres">
      <dgm:prSet presAssocID="{1BE93670-30C3-462E-A346-B6AD2A044A35}" presName="linear" presStyleCnt="0">
        <dgm:presLayoutVars>
          <dgm:animLvl val="lvl"/>
          <dgm:resizeHandles val="exact"/>
        </dgm:presLayoutVars>
      </dgm:prSet>
      <dgm:spPr/>
    </dgm:pt>
    <dgm:pt modelId="{CDE6D3F3-174B-4390-9953-4A450CA99153}" type="pres">
      <dgm:prSet presAssocID="{D19DA6A8-10E1-4016-9DA3-573778B06DE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EA773325-6238-4EC5-84C8-BCBFE2F10289}" type="pres">
      <dgm:prSet presAssocID="{94CE3D57-4C4C-405B-A507-E9DA61AE5DE0}" presName="spacer" presStyleCnt="0"/>
      <dgm:spPr/>
    </dgm:pt>
    <dgm:pt modelId="{F6F52BE3-F1FF-4B8B-873A-E27B73650870}" type="pres">
      <dgm:prSet presAssocID="{C3FBECA6-DD84-4BF7-81CC-1B6C23FBB12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4CAC320-9742-4D30-92A3-5CABC633935E}" type="pres">
      <dgm:prSet presAssocID="{571DE572-D6C2-4815-B5C3-8EA40A931137}" presName="spacer" presStyleCnt="0"/>
      <dgm:spPr/>
    </dgm:pt>
    <dgm:pt modelId="{F5F9D71B-84F2-4E1A-9CF9-B9C16A6C50BC}" type="pres">
      <dgm:prSet presAssocID="{B9FD2A09-B1FA-4826-987D-F5BEA34067D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BAA92C8-0D00-4ECE-B2D3-BA46CB97C180}" type="pres">
      <dgm:prSet presAssocID="{B9FD2A09-B1FA-4826-987D-F5BEA34067D2}" presName="childText" presStyleLbl="revTx" presStyleIdx="0" presStyleCnt="5">
        <dgm:presLayoutVars>
          <dgm:bulletEnabled val="1"/>
        </dgm:presLayoutVars>
      </dgm:prSet>
      <dgm:spPr/>
    </dgm:pt>
    <dgm:pt modelId="{8DF99121-AEA5-4193-9EC5-EFD8A43A185C}" type="pres">
      <dgm:prSet presAssocID="{7F92C8A2-D820-488E-B961-DBBAF2B2F49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E3BA9793-B6A3-48AD-A8C7-DA0A1A8980AE}" type="pres">
      <dgm:prSet presAssocID="{7F92C8A2-D820-488E-B961-DBBAF2B2F494}" presName="childText" presStyleLbl="revTx" presStyleIdx="1" presStyleCnt="5">
        <dgm:presLayoutVars>
          <dgm:bulletEnabled val="1"/>
        </dgm:presLayoutVars>
      </dgm:prSet>
      <dgm:spPr/>
    </dgm:pt>
    <dgm:pt modelId="{1467E157-8784-4B2E-9C46-957704E0E83C}" type="pres">
      <dgm:prSet presAssocID="{EFF713E7-E662-49C5-871B-F022E583059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157A94F2-1C03-4550-86D2-A2C0FCE71BDD}" type="pres">
      <dgm:prSet presAssocID="{EFF713E7-E662-49C5-871B-F022E5830596}" presName="childText" presStyleLbl="revTx" presStyleIdx="2" presStyleCnt="5">
        <dgm:presLayoutVars>
          <dgm:bulletEnabled val="1"/>
        </dgm:presLayoutVars>
      </dgm:prSet>
      <dgm:spPr/>
    </dgm:pt>
    <dgm:pt modelId="{4FF7F936-6E45-4852-95B0-E8756CF3B0D1}" type="pres">
      <dgm:prSet presAssocID="{21AF04C7-54A6-43F9-8A6B-0B6F44C6E27A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F13C588-420F-41D4-A8D1-EFA6EE55A8C8}" type="pres">
      <dgm:prSet presAssocID="{21AF04C7-54A6-43F9-8A6B-0B6F44C6E27A}" presName="childText" presStyleLbl="revTx" presStyleIdx="3" presStyleCnt="5">
        <dgm:presLayoutVars>
          <dgm:bulletEnabled val="1"/>
        </dgm:presLayoutVars>
      </dgm:prSet>
      <dgm:spPr/>
    </dgm:pt>
    <dgm:pt modelId="{8ECAE04B-7DC5-4D87-9118-66E50D30E531}" type="pres">
      <dgm:prSet presAssocID="{18794B64-2FA6-4726-A481-46DACA338A8D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4B7259FE-9640-4BD2-A6D2-B36E6D230247}" type="pres">
      <dgm:prSet presAssocID="{18794B64-2FA6-4726-A481-46DACA338A8D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0D9A2700-54AA-4D0F-A7F0-31D9B523381B}" srcId="{1BE93670-30C3-462E-A346-B6AD2A044A35}" destId="{D19DA6A8-10E1-4016-9DA3-573778B06DE1}" srcOrd="0" destOrd="0" parTransId="{544A8EA6-DECA-4E4C-BF43-EA15645AAC2A}" sibTransId="{94CE3D57-4C4C-405B-A507-E9DA61AE5DE0}"/>
    <dgm:cxn modelId="{4AA0F70B-C203-40AF-8DA6-CBBBA5982660}" type="presOf" srcId="{2C510479-69DD-4FF8-9EB6-8A90CDB041D3}" destId="{ABAA92C8-0D00-4ECE-B2D3-BA46CB97C180}" srcOrd="0" destOrd="0" presId="urn:microsoft.com/office/officeart/2005/8/layout/vList2"/>
    <dgm:cxn modelId="{A9D1B212-B6E0-48B1-87C8-0895E35BCEBD}" type="presOf" srcId="{534A46CE-D4BA-4D23-9273-0ECB52357832}" destId="{DF13C588-420F-41D4-A8D1-EFA6EE55A8C8}" srcOrd="0" destOrd="0" presId="urn:microsoft.com/office/officeart/2005/8/layout/vList2"/>
    <dgm:cxn modelId="{563CC714-FFDD-4B8D-BF66-0063E90DE63C}" type="presOf" srcId="{C3FBECA6-DD84-4BF7-81CC-1B6C23FBB125}" destId="{F6F52BE3-F1FF-4B8B-873A-E27B73650870}" srcOrd="0" destOrd="0" presId="urn:microsoft.com/office/officeart/2005/8/layout/vList2"/>
    <dgm:cxn modelId="{069B7E21-2FD8-4BA0-AAE2-3297061D66D9}" type="presOf" srcId="{8277348B-22F6-49AA-90D8-345935131F87}" destId="{E3BA9793-B6A3-48AD-A8C7-DA0A1A8980AE}" srcOrd="0" destOrd="0" presId="urn:microsoft.com/office/officeart/2005/8/layout/vList2"/>
    <dgm:cxn modelId="{1802F048-4B9F-47F9-83D2-F46F8DA07244}" type="presOf" srcId="{21AF04C7-54A6-43F9-8A6B-0B6F44C6E27A}" destId="{4FF7F936-6E45-4852-95B0-E8756CF3B0D1}" srcOrd="0" destOrd="0" presId="urn:microsoft.com/office/officeart/2005/8/layout/vList2"/>
    <dgm:cxn modelId="{FE845B49-81A4-4E10-AAC8-FAFCB6566DC1}" type="presOf" srcId="{6A2FA73F-A921-43FA-97F5-620B48EC44EE}" destId="{4B7259FE-9640-4BD2-A6D2-B36E6D230247}" srcOrd="0" destOrd="0" presId="urn:microsoft.com/office/officeart/2005/8/layout/vList2"/>
    <dgm:cxn modelId="{ACD9906B-021E-47CC-9421-475CD686E04D}" srcId="{21AF04C7-54A6-43F9-8A6B-0B6F44C6E27A}" destId="{534A46CE-D4BA-4D23-9273-0ECB52357832}" srcOrd="0" destOrd="0" parTransId="{C8FC4F48-7FEB-4CAB-9C56-6D89C70FB8A7}" sibTransId="{F44E9999-7862-4135-8D55-AE489BDFE0C7}"/>
    <dgm:cxn modelId="{E64BC24B-02E1-4087-AD34-9E11AA127B2B}" type="presOf" srcId="{7F92C8A2-D820-488E-B961-DBBAF2B2F494}" destId="{8DF99121-AEA5-4193-9EC5-EFD8A43A185C}" srcOrd="0" destOrd="0" presId="urn:microsoft.com/office/officeart/2005/8/layout/vList2"/>
    <dgm:cxn modelId="{A8B5006C-C1BC-468B-9E3B-4B76BEA3989A}" srcId="{1BE93670-30C3-462E-A346-B6AD2A044A35}" destId="{EFF713E7-E662-49C5-871B-F022E5830596}" srcOrd="4" destOrd="0" parTransId="{3DDE9C8B-1383-472B-854D-D104F51125CE}" sibTransId="{BF6821CB-9745-48D4-B7DA-A21F70A5555E}"/>
    <dgm:cxn modelId="{1356695A-9BF4-40D7-BCCE-5A0B916DBA8D}" type="presOf" srcId="{E0A52B9A-F853-4320-84E5-86DE7FCCD516}" destId="{157A94F2-1C03-4550-86D2-A2C0FCE71BDD}" srcOrd="0" destOrd="0" presId="urn:microsoft.com/office/officeart/2005/8/layout/vList2"/>
    <dgm:cxn modelId="{8CF25999-CBF1-4C44-9F2F-E3D88F3C4C50}" srcId="{1BE93670-30C3-462E-A346-B6AD2A044A35}" destId="{21AF04C7-54A6-43F9-8A6B-0B6F44C6E27A}" srcOrd="5" destOrd="0" parTransId="{C27F0DE3-1F18-4304-9500-B401E95217F2}" sibTransId="{C145FC13-108F-425D-AB5F-89C57BC5C8B0}"/>
    <dgm:cxn modelId="{7961979D-1912-4893-9036-3C1680A0DB32}" type="presOf" srcId="{18794B64-2FA6-4726-A481-46DACA338A8D}" destId="{8ECAE04B-7DC5-4D87-9118-66E50D30E531}" srcOrd="0" destOrd="0" presId="urn:microsoft.com/office/officeart/2005/8/layout/vList2"/>
    <dgm:cxn modelId="{3CE3B3A4-A256-4C43-BEA7-DD4340DE2C51}" srcId="{1BE93670-30C3-462E-A346-B6AD2A044A35}" destId="{18794B64-2FA6-4726-A481-46DACA338A8D}" srcOrd="6" destOrd="0" parTransId="{6801FBF6-5CB2-4CC9-B6AB-E5FEC54A79BE}" sibTransId="{44FDC22A-048C-4147-9FF1-E8CBA7FCC4D3}"/>
    <dgm:cxn modelId="{843B55A8-179A-42FC-8175-8CD0782E5318}" type="presOf" srcId="{B9FD2A09-B1FA-4826-987D-F5BEA34067D2}" destId="{F5F9D71B-84F2-4E1A-9CF9-B9C16A6C50BC}" srcOrd="0" destOrd="0" presId="urn:microsoft.com/office/officeart/2005/8/layout/vList2"/>
    <dgm:cxn modelId="{33892EAA-1F8F-4F57-BD56-56CC6EA02C56}" srcId="{EFF713E7-E662-49C5-871B-F022E5830596}" destId="{E0A52B9A-F853-4320-84E5-86DE7FCCD516}" srcOrd="0" destOrd="0" parTransId="{FB9C4079-E5DE-4EAD-A886-FFB0064A0742}" sibTransId="{43850ADF-928B-440D-90E2-B9CAC01D21D7}"/>
    <dgm:cxn modelId="{3DB01DAE-56CA-437E-8364-21ADCD228FC3}" srcId="{7F92C8A2-D820-488E-B961-DBBAF2B2F494}" destId="{8277348B-22F6-49AA-90D8-345935131F87}" srcOrd="0" destOrd="0" parTransId="{745F5F16-79C6-4336-A6A3-305275CA3D16}" sibTransId="{1A0A38A3-038C-44D9-9805-21CA3DE263D4}"/>
    <dgm:cxn modelId="{616041B6-A4FE-4A57-8FB6-D5403F9FAF0A}" srcId="{1BE93670-30C3-462E-A346-B6AD2A044A35}" destId="{7F92C8A2-D820-488E-B961-DBBAF2B2F494}" srcOrd="3" destOrd="0" parTransId="{FCE9C1A7-FAB3-42C0-9552-0F7229FC6A91}" sibTransId="{9339D32D-709F-49F5-AED8-9A715D6C28D7}"/>
    <dgm:cxn modelId="{05E096B6-C7AF-410F-8628-DBF597639BD0}" srcId="{1BE93670-30C3-462E-A346-B6AD2A044A35}" destId="{C3FBECA6-DD84-4BF7-81CC-1B6C23FBB125}" srcOrd="1" destOrd="0" parTransId="{F9705D23-CD62-43E3-8C00-AEA00EC403BD}" sibTransId="{571DE572-D6C2-4815-B5C3-8EA40A931137}"/>
    <dgm:cxn modelId="{DFE1C5B6-47D8-48D6-A07D-2B3FC1FC7E58}" srcId="{1BE93670-30C3-462E-A346-B6AD2A044A35}" destId="{B9FD2A09-B1FA-4826-987D-F5BEA34067D2}" srcOrd="2" destOrd="0" parTransId="{417CE400-AB8C-4357-AAED-C948F6BB2370}" sibTransId="{B637B1C2-0E8C-46EA-8AA5-05ABC351C653}"/>
    <dgm:cxn modelId="{BA5BBCCB-CD20-431A-A2A6-0FF85F7369FF}" srcId="{18794B64-2FA6-4726-A481-46DACA338A8D}" destId="{6A2FA73F-A921-43FA-97F5-620B48EC44EE}" srcOrd="0" destOrd="0" parTransId="{6F9595F0-1607-4E66-A64C-DB30C1B8F469}" sibTransId="{06C955F2-3B0E-4CEE-83A8-D77914850B73}"/>
    <dgm:cxn modelId="{3FAD52CC-2AE6-4EE4-A7A4-87AE2DBE5F09}" type="presOf" srcId="{1BE93670-30C3-462E-A346-B6AD2A044A35}" destId="{A97C497F-44E2-40D1-ACE2-72EC5B8BB803}" srcOrd="0" destOrd="0" presId="urn:microsoft.com/office/officeart/2005/8/layout/vList2"/>
    <dgm:cxn modelId="{ACBAF0E4-2DF7-4004-BDA4-08B45FDD65DA}" srcId="{B9FD2A09-B1FA-4826-987D-F5BEA34067D2}" destId="{2C510479-69DD-4FF8-9EB6-8A90CDB041D3}" srcOrd="0" destOrd="0" parTransId="{528DE916-49DD-42AD-A43D-9051A693174E}" sibTransId="{871D6CFF-71C5-475B-BF5E-58CEA92860A3}"/>
    <dgm:cxn modelId="{677A5AEF-C0C3-40B0-B305-27F14197414B}" type="presOf" srcId="{EFF713E7-E662-49C5-871B-F022E5830596}" destId="{1467E157-8784-4B2E-9C46-957704E0E83C}" srcOrd="0" destOrd="0" presId="urn:microsoft.com/office/officeart/2005/8/layout/vList2"/>
    <dgm:cxn modelId="{0095D1F5-5103-4CB4-AEB1-8C33E465AC3B}" type="presOf" srcId="{D19DA6A8-10E1-4016-9DA3-573778B06DE1}" destId="{CDE6D3F3-174B-4390-9953-4A450CA99153}" srcOrd="0" destOrd="0" presId="urn:microsoft.com/office/officeart/2005/8/layout/vList2"/>
    <dgm:cxn modelId="{2AF1460A-CA67-4BFD-B9E9-D62DBBE23766}" type="presParOf" srcId="{A97C497F-44E2-40D1-ACE2-72EC5B8BB803}" destId="{CDE6D3F3-174B-4390-9953-4A450CA99153}" srcOrd="0" destOrd="0" presId="urn:microsoft.com/office/officeart/2005/8/layout/vList2"/>
    <dgm:cxn modelId="{B42C7BBB-181B-42FD-9277-F4BE9FC271B7}" type="presParOf" srcId="{A97C497F-44E2-40D1-ACE2-72EC5B8BB803}" destId="{EA773325-6238-4EC5-84C8-BCBFE2F10289}" srcOrd="1" destOrd="0" presId="urn:microsoft.com/office/officeart/2005/8/layout/vList2"/>
    <dgm:cxn modelId="{EF0FB89E-16CE-4384-9C06-06828BDE83FB}" type="presParOf" srcId="{A97C497F-44E2-40D1-ACE2-72EC5B8BB803}" destId="{F6F52BE3-F1FF-4B8B-873A-E27B73650870}" srcOrd="2" destOrd="0" presId="urn:microsoft.com/office/officeart/2005/8/layout/vList2"/>
    <dgm:cxn modelId="{1377DE0F-7221-44DC-BEEC-DBA39386F913}" type="presParOf" srcId="{A97C497F-44E2-40D1-ACE2-72EC5B8BB803}" destId="{B4CAC320-9742-4D30-92A3-5CABC633935E}" srcOrd="3" destOrd="0" presId="urn:microsoft.com/office/officeart/2005/8/layout/vList2"/>
    <dgm:cxn modelId="{E776BEAE-7455-416A-8461-674288CC50F5}" type="presParOf" srcId="{A97C497F-44E2-40D1-ACE2-72EC5B8BB803}" destId="{F5F9D71B-84F2-4E1A-9CF9-B9C16A6C50BC}" srcOrd="4" destOrd="0" presId="urn:microsoft.com/office/officeart/2005/8/layout/vList2"/>
    <dgm:cxn modelId="{472C2271-06B7-410A-AB20-A64F12A71DEB}" type="presParOf" srcId="{A97C497F-44E2-40D1-ACE2-72EC5B8BB803}" destId="{ABAA92C8-0D00-4ECE-B2D3-BA46CB97C180}" srcOrd="5" destOrd="0" presId="urn:microsoft.com/office/officeart/2005/8/layout/vList2"/>
    <dgm:cxn modelId="{AD1C0511-B80D-4816-95AE-269C8BEC982B}" type="presParOf" srcId="{A97C497F-44E2-40D1-ACE2-72EC5B8BB803}" destId="{8DF99121-AEA5-4193-9EC5-EFD8A43A185C}" srcOrd="6" destOrd="0" presId="urn:microsoft.com/office/officeart/2005/8/layout/vList2"/>
    <dgm:cxn modelId="{F55563B2-DB77-437C-87BC-858C0080A0D4}" type="presParOf" srcId="{A97C497F-44E2-40D1-ACE2-72EC5B8BB803}" destId="{E3BA9793-B6A3-48AD-A8C7-DA0A1A8980AE}" srcOrd="7" destOrd="0" presId="urn:microsoft.com/office/officeart/2005/8/layout/vList2"/>
    <dgm:cxn modelId="{3FF3C584-6A4A-43CF-B7E7-DB33E350552B}" type="presParOf" srcId="{A97C497F-44E2-40D1-ACE2-72EC5B8BB803}" destId="{1467E157-8784-4B2E-9C46-957704E0E83C}" srcOrd="8" destOrd="0" presId="urn:microsoft.com/office/officeart/2005/8/layout/vList2"/>
    <dgm:cxn modelId="{814C6094-243C-4F53-9C2A-CB3A2D4B36EB}" type="presParOf" srcId="{A97C497F-44E2-40D1-ACE2-72EC5B8BB803}" destId="{157A94F2-1C03-4550-86D2-A2C0FCE71BDD}" srcOrd="9" destOrd="0" presId="urn:microsoft.com/office/officeart/2005/8/layout/vList2"/>
    <dgm:cxn modelId="{312E2072-5CEC-4812-AEC4-E3252640D2BE}" type="presParOf" srcId="{A97C497F-44E2-40D1-ACE2-72EC5B8BB803}" destId="{4FF7F936-6E45-4852-95B0-E8756CF3B0D1}" srcOrd="10" destOrd="0" presId="urn:microsoft.com/office/officeart/2005/8/layout/vList2"/>
    <dgm:cxn modelId="{A221FE75-72C7-41D8-BB83-B1AF048E5998}" type="presParOf" srcId="{A97C497F-44E2-40D1-ACE2-72EC5B8BB803}" destId="{DF13C588-420F-41D4-A8D1-EFA6EE55A8C8}" srcOrd="11" destOrd="0" presId="urn:microsoft.com/office/officeart/2005/8/layout/vList2"/>
    <dgm:cxn modelId="{5E1AEF1B-0A16-4143-BFBA-579E2C3A1A05}" type="presParOf" srcId="{A97C497F-44E2-40D1-ACE2-72EC5B8BB803}" destId="{8ECAE04B-7DC5-4D87-9118-66E50D30E531}" srcOrd="12" destOrd="0" presId="urn:microsoft.com/office/officeart/2005/8/layout/vList2"/>
    <dgm:cxn modelId="{CE7E84F0-4B58-48D1-A340-62C9CF9B6685}" type="presParOf" srcId="{A97C497F-44E2-40D1-ACE2-72EC5B8BB803}" destId="{4B7259FE-9640-4BD2-A6D2-B36E6D230247}" srcOrd="1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E475D5-F30C-4F8E-8260-ED2B3C675DD8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EAD9792-49D6-4C2A-BB2B-783FBCF45E9F}">
      <dgm:prSet/>
      <dgm:spPr/>
      <dgm:t>
        <a:bodyPr/>
        <a:lstStyle/>
        <a:p>
          <a:r>
            <a:rPr lang="en-US"/>
            <a:t>Experience in EB vs. commercial insurance</a:t>
          </a:r>
        </a:p>
      </dgm:t>
    </dgm:pt>
    <dgm:pt modelId="{5E42878C-72DD-4DAD-B34E-6E7D2D0520B9}" type="parTrans" cxnId="{A12DC757-9529-446C-B3A0-234896223F1E}">
      <dgm:prSet/>
      <dgm:spPr/>
      <dgm:t>
        <a:bodyPr/>
        <a:lstStyle/>
        <a:p>
          <a:endParaRPr lang="en-US"/>
        </a:p>
      </dgm:t>
    </dgm:pt>
    <dgm:pt modelId="{44689EED-DFDC-4B4E-8146-022D546A9109}" type="sibTrans" cxnId="{A12DC757-9529-446C-B3A0-234896223F1E}">
      <dgm:prSet/>
      <dgm:spPr/>
      <dgm:t>
        <a:bodyPr/>
        <a:lstStyle/>
        <a:p>
          <a:endParaRPr lang="en-US"/>
        </a:p>
      </dgm:t>
    </dgm:pt>
    <dgm:pt modelId="{6A28F5C0-4153-4D6F-8590-9B92E35DCF4C}">
      <dgm:prSet/>
      <dgm:spPr/>
      <dgm:t>
        <a:bodyPr/>
        <a:lstStyle/>
        <a:p>
          <a:r>
            <a:rPr lang="en-US"/>
            <a:t>Specialization in niche industries or coverage areas</a:t>
          </a:r>
        </a:p>
      </dgm:t>
    </dgm:pt>
    <dgm:pt modelId="{B262BED1-4519-41BD-A9D6-EE7D9C147D61}" type="parTrans" cxnId="{931EAA32-78AE-4427-8EA8-1797C22A682C}">
      <dgm:prSet/>
      <dgm:spPr/>
      <dgm:t>
        <a:bodyPr/>
        <a:lstStyle/>
        <a:p>
          <a:endParaRPr lang="en-US"/>
        </a:p>
      </dgm:t>
    </dgm:pt>
    <dgm:pt modelId="{29975C5E-E7F1-4FD5-B0FD-7CAF67D76B8F}" type="sibTrans" cxnId="{931EAA32-78AE-4427-8EA8-1797C22A682C}">
      <dgm:prSet/>
      <dgm:spPr/>
      <dgm:t>
        <a:bodyPr/>
        <a:lstStyle/>
        <a:p>
          <a:endParaRPr lang="en-US"/>
        </a:p>
      </dgm:t>
    </dgm:pt>
    <dgm:pt modelId="{EA8892AC-5CD8-4CCC-93CF-17ED7ECFE914}">
      <dgm:prSet/>
      <dgm:spPr/>
      <dgm:t>
        <a:bodyPr/>
        <a:lstStyle/>
        <a:p>
          <a:r>
            <a:rPr lang="en-US"/>
            <a:t>Experience in multiple funding mechanisms and cost containment strategies</a:t>
          </a:r>
        </a:p>
      </dgm:t>
    </dgm:pt>
    <dgm:pt modelId="{7C8E7D68-27B6-4F74-BE40-F3EED80609E3}" type="parTrans" cxnId="{9D243EFA-276C-41F3-BD5F-A5A74FBC06F9}">
      <dgm:prSet/>
      <dgm:spPr/>
      <dgm:t>
        <a:bodyPr/>
        <a:lstStyle/>
        <a:p>
          <a:endParaRPr lang="en-US"/>
        </a:p>
      </dgm:t>
    </dgm:pt>
    <dgm:pt modelId="{BA8DE2B9-9DAB-4A28-8A8F-AAD7D44FF586}" type="sibTrans" cxnId="{9D243EFA-276C-41F3-BD5F-A5A74FBC06F9}">
      <dgm:prSet/>
      <dgm:spPr/>
      <dgm:t>
        <a:bodyPr/>
        <a:lstStyle/>
        <a:p>
          <a:endParaRPr lang="en-US"/>
        </a:p>
      </dgm:t>
    </dgm:pt>
    <dgm:pt modelId="{DAA1F686-2E3A-4224-BE1B-889FBD259F87}">
      <dgm:prSet/>
      <dgm:spPr/>
      <dgm:t>
        <a:bodyPr/>
        <a:lstStyle/>
        <a:p>
          <a:r>
            <a:rPr lang="en-US"/>
            <a:t>Experience with a variety of Industry and population types</a:t>
          </a:r>
        </a:p>
      </dgm:t>
    </dgm:pt>
    <dgm:pt modelId="{1F792005-981E-42BF-824F-1DF2E3BA6303}" type="parTrans" cxnId="{3BBDFB62-1A04-45DF-B396-2E77C3E42B26}">
      <dgm:prSet/>
      <dgm:spPr/>
      <dgm:t>
        <a:bodyPr/>
        <a:lstStyle/>
        <a:p>
          <a:endParaRPr lang="en-US"/>
        </a:p>
      </dgm:t>
    </dgm:pt>
    <dgm:pt modelId="{75545AB5-4DB7-4749-836C-1F10871C297E}" type="sibTrans" cxnId="{3BBDFB62-1A04-45DF-B396-2E77C3E42B26}">
      <dgm:prSet/>
      <dgm:spPr/>
      <dgm:t>
        <a:bodyPr/>
        <a:lstStyle/>
        <a:p>
          <a:endParaRPr lang="en-US"/>
        </a:p>
      </dgm:t>
    </dgm:pt>
    <dgm:pt modelId="{666ECE53-F22A-4042-8F02-2F8172759A33}" type="pres">
      <dgm:prSet presAssocID="{2CE475D5-F30C-4F8E-8260-ED2B3C675DD8}" presName="linear" presStyleCnt="0">
        <dgm:presLayoutVars>
          <dgm:animLvl val="lvl"/>
          <dgm:resizeHandles val="exact"/>
        </dgm:presLayoutVars>
      </dgm:prSet>
      <dgm:spPr/>
    </dgm:pt>
    <dgm:pt modelId="{710D1657-8D50-4DDB-B7B3-0BAC4573EA01}" type="pres">
      <dgm:prSet presAssocID="{6EAD9792-49D6-4C2A-BB2B-783FBCF45E9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79C9F8B-6974-4390-98FE-2AB1D134AE6E}" type="pres">
      <dgm:prSet presAssocID="{44689EED-DFDC-4B4E-8146-022D546A9109}" presName="spacer" presStyleCnt="0"/>
      <dgm:spPr/>
    </dgm:pt>
    <dgm:pt modelId="{044E2CDE-2058-4358-8CA4-7298D8ACB773}" type="pres">
      <dgm:prSet presAssocID="{6A28F5C0-4153-4D6F-8590-9B92E35DCF4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95086E8-6152-4E2E-8EDB-B444EB7D18E0}" type="pres">
      <dgm:prSet presAssocID="{29975C5E-E7F1-4FD5-B0FD-7CAF67D76B8F}" presName="spacer" presStyleCnt="0"/>
      <dgm:spPr/>
    </dgm:pt>
    <dgm:pt modelId="{49926D20-74DC-4D1E-AAF7-EAA56A528235}" type="pres">
      <dgm:prSet presAssocID="{EA8892AC-5CD8-4CCC-93CF-17ED7ECFE91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DAB9C6F-EFF6-4A38-B96F-DC41842EFAEE}" type="pres">
      <dgm:prSet presAssocID="{BA8DE2B9-9DAB-4A28-8A8F-AAD7D44FF586}" presName="spacer" presStyleCnt="0"/>
      <dgm:spPr/>
    </dgm:pt>
    <dgm:pt modelId="{2E169059-1871-4C74-8F50-05F7D1EECFC5}" type="pres">
      <dgm:prSet presAssocID="{DAA1F686-2E3A-4224-BE1B-889FBD259F8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0BDE705-9150-478B-814B-25EC27EA3319}" type="presOf" srcId="{2CE475D5-F30C-4F8E-8260-ED2B3C675DD8}" destId="{666ECE53-F22A-4042-8F02-2F8172759A33}" srcOrd="0" destOrd="0" presId="urn:microsoft.com/office/officeart/2005/8/layout/vList2"/>
    <dgm:cxn modelId="{931EAA32-78AE-4427-8EA8-1797C22A682C}" srcId="{2CE475D5-F30C-4F8E-8260-ED2B3C675DD8}" destId="{6A28F5C0-4153-4D6F-8590-9B92E35DCF4C}" srcOrd="1" destOrd="0" parTransId="{B262BED1-4519-41BD-A9D6-EE7D9C147D61}" sibTransId="{29975C5E-E7F1-4FD5-B0FD-7CAF67D76B8F}"/>
    <dgm:cxn modelId="{3BBDFB62-1A04-45DF-B396-2E77C3E42B26}" srcId="{2CE475D5-F30C-4F8E-8260-ED2B3C675DD8}" destId="{DAA1F686-2E3A-4224-BE1B-889FBD259F87}" srcOrd="3" destOrd="0" parTransId="{1F792005-981E-42BF-824F-1DF2E3BA6303}" sibTransId="{75545AB5-4DB7-4749-836C-1F10871C297E}"/>
    <dgm:cxn modelId="{638FEF4D-6332-4CB1-B230-AFCDD5609485}" type="presOf" srcId="{6A28F5C0-4153-4D6F-8590-9B92E35DCF4C}" destId="{044E2CDE-2058-4358-8CA4-7298D8ACB773}" srcOrd="0" destOrd="0" presId="urn:microsoft.com/office/officeart/2005/8/layout/vList2"/>
    <dgm:cxn modelId="{A12DC757-9529-446C-B3A0-234896223F1E}" srcId="{2CE475D5-F30C-4F8E-8260-ED2B3C675DD8}" destId="{6EAD9792-49D6-4C2A-BB2B-783FBCF45E9F}" srcOrd="0" destOrd="0" parTransId="{5E42878C-72DD-4DAD-B34E-6E7D2D0520B9}" sibTransId="{44689EED-DFDC-4B4E-8146-022D546A9109}"/>
    <dgm:cxn modelId="{9D2FEE7C-AA64-4CFD-9F4A-B23A1301E6F5}" type="presOf" srcId="{EA8892AC-5CD8-4CCC-93CF-17ED7ECFE914}" destId="{49926D20-74DC-4D1E-AAF7-EAA56A528235}" srcOrd="0" destOrd="0" presId="urn:microsoft.com/office/officeart/2005/8/layout/vList2"/>
    <dgm:cxn modelId="{DEE9AEA1-5C6A-4D2D-AE23-3BC04D8C6761}" type="presOf" srcId="{6EAD9792-49D6-4C2A-BB2B-783FBCF45E9F}" destId="{710D1657-8D50-4DDB-B7B3-0BAC4573EA01}" srcOrd="0" destOrd="0" presId="urn:microsoft.com/office/officeart/2005/8/layout/vList2"/>
    <dgm:cxn modelId="{9D243EFA-276C-41F3-BD5F-A5A74FBC06F9}" srcId="{2CE475D5-F30C-4F8E-8260-ED2B3C675DD8}" destId="{EA8892AC-5CD8-4CCC-93CF-17ED7ECFE914}" srcOrd="2" destOrd="0" parTransId="{7C8E7D68-27B6-4F74-BE40-F3EED80609E3}" sibTransId="{BA8DE2B9-9DAB-4A28-8A8F-AAD7D44FF586}"/>
    <dgm:cxn modelId="{8E4383FF-499B-46F2-8F8F-7279B4DF22DE}" type="presOf" srcId="{DAA1F686-2E3A-4224-BE1B-889FBD259F87}" destId="{2E169059-1871-4C74-8F50-05F7D1EECFC5}" srcOrd="0" destOrd="0" presId="urn:microsoft.com/office/officeart/2005/8/layout/vList2"/>
    <dgm:cxn modelId="{F218A259-80E1-4A48-AA4F-3147B8EEE32D}" type="presParOf" srcId="{666ECE53-F22A-4042-8F02-2F8172759A33}" destId="{710D1657-8D50-4DDB-B7B3-0BAC4573EA01}" srcOrd="0" destOrd="0" presId="urn:microsoft.com/office/officeart/2005/8/layout/vList2"/>
    <dgm:cxn modelId="{FF157A5D-12E3-4CE9-B255-4400F3E29FC5}" type="presParOf" srcId="{666ECE53-F22A-4042-8F02-2F8172759A33}" destId="{279C9F8B-6974-4390-98FE-2AB1D134AE6E}" srcOrd="1" destOrd="0" presId="urn:microsoft.com/office/officeart/2005/8/layout/vList2"/>
    <dgm:cxn modelId="{E8525FB6-9476-4F6E-B771-120573A93E4B}" type="presParOf" srcId="{666ECE53-F22A-4042-8F02-2F8172759A33}" destId="{044E2CDE-2058-4358-8CA4-7298D8ACB773}" srcOrd="2" destOrd="0" presId="urn:microsoft.com/office/officeart/2005/8/layout/vList2"/>
    <dgm:cxn modelId="{9D2C5A14-7063-4CBC-BFBB-6FD6AC1F3A96}" type="presParOf" srcId="{666ECE53-F22A-4042-8F02-2F8172759A33}" destId="{E95086E8-6152-4E2E-8EDB-B444EB7D18E0}" srcOrd="3" destOrd="0" presId="urn:microsoft.com/office/officeart/2005/8/layout/vList2"/>
    <dgm:cxn modelId="{D69BD82B-0597-444F-B504-F9EB4606FF71}" type="presParOf" srcId="{666ECE53-F22A-4042-8F02-2F8172759A33}" destId="{49926D20-74DC-4D1E-AAF7-EAA56A528235}" srcOrd="4" destOrd="0" presId="urn:microsoft.com/office/officeart/2005/8/layout/vList2"/>
    <dgm:cxn modelId="{4BA263DD-6EFA-409B-B7A9-21CBDE0293EC}" type="presParOf" srcId="{666ECE53-F22A-4042-8F02-2F8172759A33}" destId="{FDAB9C6F-EFF6-4A38-B96F-DC41842EFAEE}" srcOrd="5" destOrd="0" presId="urn:microsoft.com/office/officeart/2005/8/layout/vList2"/>
    <dgm:cxn modelId="{9519ACFF-7B79-4527-9436-06F42234A90D}" type="presParOf" srcId="{666ECE53-F22A-4042-8F02-2F8172759A33}" destId="{2E169059-1871-4C74-8F50-05F7D1EECFC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3EDDD0-12BA-45A6-AE19-953B978AF608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F2EF98BE-2A0D-4994-99D6-8E0EAD08F195}">
      <dgm:prSet/>
      <dgm:spPr/>
      <dgm:t>
        <a:bodyPr/>
        <a:lstStyle/>
        <a:p>
          <a:r>
            <a:rPr lang="en-US"/>
            <a:t>Ability to customize an approach </a:t>
          </a:r>
        </a:p>
      </dgm:t>
    </dgm:pt>
    <dgm:pt modelId="{9933515A-3BFF-4318-9FBC-80C456450ABF}" type="parTrans" cxnId="{F38361EF-5D48-48B6-9008-511BF036C9C9}">
      <dgm:prSet/>
      <dgm:spPr/>
      <dgm:t>
        <a:bodyPr/>
        <a:lstStyle/>
        <a:p>
          <a:endParaRPr lang="en-US"/>
        </a:p>
      </dgm:t>
    </dgm:pt>
    <dgm:pt modelId="{EF1A1125-4363-45D4-919E-CCDA626D8866}" type="sibTrans" cxnId="{F38361EF-5D48-48B6-9008-511BF036C9C9}">
      <dgm:prSet/>
      <dgm:spPr/>
      <dgm:t>
        <a:bodyPr/>
        <a:lstStyle/>
        <a:p>
          <a:endParaRPr lang="en-US"/>
        </a:p>
      </dgm:t>
    </dgm:pt>
    <dgm:pt modelId="{83A1F0DA-8E77-4EC3-A5B3-88223BC2067D}">
      <dgm:prSet/>
      <dgm:spPr/>
      <dgm:t>
        <a:bodyPr/>
        <a:lstStyle/>
        <a:p>
          <a:r>
            <a:rPr lang="en-US"/>
            <a:t>Ability to assess client risk, population, past challenges and create a strategy to engage with all of these</a:t>
          </a:r>
        </a:p>
      </dgm:t>
    </dgm:pt>
    <dgm:pt modelId="{688FE9A9-B3B2-4CBC-9541-0E22798A103E}" type="parTrans" cxnId="{2BDD4EAC-39E7-47CE-A6C4-3C3EC2DF3F97}">
      <dgm:prSet/>
      <dgm:spPr/>
      <dgm:t>
        <a:bodyPr/>
        <a:lstStyle/>
        <a:p>
          <a:endParaRPr lang="en-US"/>
        </a:p>
      </dgm:t>
    </dgm:pt>
    <dgm:pt modelId="{18214130-87A5-41DF-837A-B0B6A8330927}" type="sibTrans" cxnId="{2BDD4EAC-39E7-47CE-A6C4-3C3EC2DF3F97}">
      <dgm:prSet/>
      <dgm:spPr/>
      <dgm:t>
        <a:bodyPr/>
        <a:lstStyle/>
        <a:p>
          <a:endParaRPr lang="en-US"/>
        </a:p>
      </dgm:t>
    </dgm:pt>
    <dgm:pt modelId="{206AA45B-3667-4BFD-94CC-692640281D88}">
      <dgm:prSet/>
      <dgm:spPr/>
      <dgm:t>
        <a:bodyPr/>
        <a:lstStyle/>
        <a:p>
          <a:r>
            <a:rPr lang="en-US"/>
            <a:t>Ability to create a service calendar and deliverables</a:t>
          </a:r>
        </a:p>
      </dgm:t>
    </dgm:pt>
    <dgm:pt modelId="{BC334FD8-B875-46AE-890F-99CDFDE95250}" type="parTrans" cxnId="{BB94CE52-012B-4EE2-B859-9B72E0EB31AE}">
      <dgm:prSet/>
      <dgm:spPr/>
      <dgm:t>
        <a:bodyPr/>
        <a:lstStyle/>
        <a:p>
          <a:endParaRPr lang="en-US"/>
        </a:p>
      </dgm:t>
    </dgm:pt>
    <dgm:pt modelId="{B3DF80B9-B93C-4094-B90F-0EE6EC2F9BC4}" type="sibTrans" cxnId="{BB94CE52-012B-4EE2-B859-9B72E0EB31AE}">
      <dgm:prSet/>
      <dgm:spPr/>
      <dgm:t>
        <a:bodyPr/>
        <a:lstStyle/>
        <a:p>
          <a:endParaRPr lang="en-US"/>
        </a:p>
      </dgm:t>
    </dgm:pt>
    <dgm:pt modelId="{E761FC7D-99D7-4AAF-8258-F187471476DD}">
      <dgm:prSet/>
      <dgm:spPr/>
      <dgm:t>
        <a:bodyPr/>
        <a:lstStyle/>
        <a:p>
          <a:r>
            <a:rPr lang="en-US"/>
            <a:t>Ability to communicate with variety of stakeholders</a:t>
          </a:r>
        </a:p>
      </dgm:t>
    </dgm:pt>
    <dgm:pt modelId="{E1595B17-68F0-48CD-9303-F9A3C14EEB52}" type="parTrans" cxnId="{9925DC40-ABA0-4A80-BF73-C8B4D12F5536}">
      <dgm:prSet/>
      <dgm:spPr/>
      <dgm:t>
        <a:bodyPr/>
        <a:lstStyle/>
        <a:p>
          <a:endParaRPr lang="en-US"/>
        </a:p>
      </dgm:t>
    </dgm:pt>
    <dgm:pt modelId="{CE6C0A29-2893-4D90-A94A-8480EABC8B98}" type="sibTrans" cxnId="{9925DC40-ABA0-4A80-BF73-C8B4D12F5536}">
      <dgm:prSet/>
      <dgm:spPr/>
      <dgm:t>
        <a:bodyPr/>
        <a:lstStyle/>
        <a:p>
          <a:endParaRPr lang="en-US"/>
        </a:p>
      </dgm:t>
    </dgm:pt>
    <dgm:pt modelId="{76FC6F39-29CD-4EAE-925E-C41D9B41FD1F}" type="pres">
      <dgm:prSet presAssocID="{DF3EDDD0-12BA-45A6-AE19-953B978AF6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8050C3-241D-4088-960B-AFCA94AEC52E}" type="pres">
      <dgm:prSet presAssocID="{F2EF98BE-2A0D-4994-99D6-8E0EAD08F195}" presName="hierRoot1" presStyleCnt="0"/>
      <dgm:spPr/>
    </dgm:pt>
    <dgm:pt modelId="{35FD3031-1A80-4627-BA39-FE2DEB872EB2}" type="pres">
      <dgm:prSet presAssocID="{F2EF98BE-2A0D-4994-99D6-8E0EAD08F195}" presName="composite" presStyleCnt="0"/>
      <dgm:spPr/>
    </dgm:pt>
    <dgm:pt modelId="{5C95A7F1-C1DA-4B45-BF90-39282C0E5DAB}" type="pres">
      <dgm:prSet presAssocID="{F2EF98BE-2A0D-4994-99D6-8E0EAD08F195}" presName="background" presStyleLbl="node0" presStyleIdx="0" presStyleCnt="4"/>
      <dgm:spPr/>
    </dgm:pt>
    <dgm:pt modelId="{824BDBBC-E5C9-4B3B-9D23-6DBC6528ADEA}" type="pres">
      <dgm:prSet presAssocID="{F2EF98BE-2A0D-4994-99D6-8E0EAD08F195}" presName="text" presStyleLbl="fgAcc0" presStyleIdx="0" presStyleCnt="4">
        <dgm:presLayoutVars>
          <dgm:chPref val="3"/>
        </dgm:presLayoutVars>
      </dgm:prSet>
      <dgm:spPr/>
    </dgm:pt>
    <dgm:pt modelId="{2BB9D348-7EA3-42AE-9DBC-E9A560B5EC99}" type="pres">
      <dgm:prSet presAssocID="{F2EF98BE-2A0D-4994-99D6-8E0EAD08F195}" presName="hierChild2" presStyleCnt="0"/>
      <dgm:spPr/>
    </dgm:pt>
    <dgm:pt modelId="{AFAF0D27-FBF5-4322-B1FE-90A56E39DA83}" type="pres">
      <dgm:prSet presAssocID="{83A1F0DA-8E77-4EC3-A5B3-88223BC2067D}" presName="hierRoot1" presStyleCnt="0"/>
      <dgm:spPr/>
    </dgm:pt>
    <dgm:pt modelId="{39A19098-03FA-4CCC-A845-3096280304D8}" type="pres">
      <dgm:prSet presAssocID="{83A1F0DA-8E77-4EC3-A5B3-88223BC2067D}" presName="composite" presStyleCnt="0"/>
      <dgm:spPr/>
    </dgm:pt>
    <dgm:pt modelId="{3CF641FF-3501-426C-B466-4803BD85235E}" type="pres">
      <dgm:prSet presAssocID="{83A1F0DA-8E77-4EC3-A5B3-88223BC2067D}" presName="background" presStyleLbl="node0" presStyleIdx="1" presStyleCnt="4"/>
      <dgm:spPr/>
    </dgm:pt>
    <dgm:pt modelId="{30DD363F-1E8B-4E2A-A62D-7F713C02314B}" type="pres">
      <dgm:prSet presAssocID="{83A1F0DA-8E77-4EC3-A5B3-88223BC2067D}" presName="text" presStyleLbl="fgAcc0" presStyleIdx="1" presStyleCnt="4">
        <dgm:presLayoutVars>
          <dgm:chPref val="3"/>
        </dgm:presLayoutVars>
      </dgm:prSet>
      <dgm:spPr/>
    </dgm:pt>
    <dgm:pt modelId="{552B1199-4E35-446B-AD61-314A2D7651FA}" type="pres">
      <dgm:prSet presAssocID="{83A1F0DA-8E77-4EC3-A5B3-88223BC2067D}" presName="hierChild2" presStyleCnt="0"/>
      <dgm:spPr/>
    </dgm:pt>
    <dgm:pt modelId="{167EDB89-C0F8-4905-9957-57FD661C925A}" type="pres">
      <dgm:prSet presAssocID="{206AA45B-3667-4BFD-94CC-692640281D88}" presName="hierRoot1" presStyleCnt="0"/>
      <dgm:spPr/>
    </dgm:pt>
    <dgm:pt modelId="{33D13EC4-D4F3-44FD-98DF-F315BF67F8FB}" type="pres">
      <dgm:prSet presAssocID="{206AA45B-3667-4BFD-94CC-692640281D88}" presName="composite" presStyleCnt="0"/>
      <dgm:spPr/>
    </dgm:pt>
    <dgm:pt modelId="{002BDF32-8F81-46F9-AC1B-6F9A3569BCC7}" type="pres">
      <dgm:prSet presAssocID="{206AA45B-3667-4BFD-94CC-692640281D88}" presName="background" presStyleLbl="node0" presStyleIdx="2" presStyleCnt="4"/>
      <dgm:spPr/>
    </dgm:pt>
    <dgm:pt modelId="{B72D78C3-B19E-4EBA-8858-FF6CB846E912}" type="pres">
      <dgm:prSet presAssocID="{206AA45B-3667-4BFD-94CC-692640281D88}" presName="text" presStyleLbl="fgAcc0" presStyleIdx="2" presStyleCnt="4">
        <dgm:presLayoutVars>
          <dgm:chPref val="3"/>
        </dgm:presLayoutVars>
      </dgm:prSet>
      <dgm:spPr/>
    </dgm:pt>
    <dgm:pt modelId="{7153455F-5CFF-4CE6-B78E-9E8892D5DC53}" type="pres">
      <dgm:prSet presAssocID="{206AA45B-3667-4BFD-94CC-692640281D88}" presName="hierChild2" presStyleCnt="0"/>
      <dgm:spPr/>
    </dgm:pt>
    <dgm:pt modelId="{80BFB2B9-3D46-4D05-8EDF-BFB5CC85C3DB}" type="pres">
      <dgm:prSet presAssocID="{E761FC7D-99D7-4AAF-8258-F187471476DD}" presName="hierRoot1" presStyleCnt="0"/>
      <dgm:spPr/>
    </dgm:pt>
    <dgm:pt modelId="{450E63BA-61AB-4EDA-BAAE-083866F8AE10}" type="pres">
      <dgm:prSet presAssocID="{E761FC7D-99D7-4AAF-8258-F187471476DD}" presName="composite" presStyleCnt="0"/>
      <dgm:spPr/>
    </dgm:pt>
    <dgm:pt modelId="{2B1B8C9C-6263-4298-A257-62945FD4A608}" type="pres">
      <dgm:prSet presAssocID="{E761FC7D-99D7-4AAF-8258-F187471476DD}" presName="background" presStyleLbl="node0" presStyleIdx="3" presStyleCnt="4"/>
      <dgm:spPr/>
    </dgm:pt>
    <dgm:pt modelId="{8C6A7A46-22DE-4786-B0C7-4B3F8B2BC0C9}" type="pres">
      <dgm:prSet presAssocID="{E761FC7D-99D7-4AAF-8258-F187471476DD}" presName="text" presStyleLbl="fgAcc0" presStyleIdx="3" presStyleCnt="4">
        <dgm:presLayoutVars>
          <dgm:chPref val="3"/>
        </dgm:presLayoutVars>
      </dgm:prSet>
      <dgm:spPr/>
    </dgm:pt>
    <dgm:pt modelId="{B80C177F-D1BC-4FE8-A55D-BABA2B1C0617}" type="pres">
      <dgm:prSet presAssocID="{E761FC7D-99D7-4AAF-8258-F187471476DD}" presName="hierChild2" presStyleCnt="0"/>
      <dgm:spPr/>
    </dgm:pt>
  </dgm:ptLst>
  <dgm:cxnLst>
    <dgm:cxn modelId="{1B10E429-3F33-4D1E-83AB-08C3AF6E5399}" type="presOf" srcId="{F2EF98BE-2A0D-4994-99D6-8E0EAD08F195}" destId="{824BDBBC-E5C9-4B3B-9D23-6DBC6528ADEA}" srcOrd="0" destOrd="0" presId="urn:microsoft.com/office/officeart/2005/8/layout/hierarchy1"/>
    <dgm:cxn modelId="{9925DC40-ABA0-4A80-BF73-C8B4D12F5536}" srcId="{DF3EDDD0-12BA-45A6-AE19-953B978AF608}" destId="{E761FC7D-99D7-4AAF-8258-F187471476DD}" srcOrd="3" destOrd="0" parTransId="{E1595B17-68F0-48CD-9303-F9A3C14EEB52}" sibTransId="{CE6C0A29-2893-4D90-A94A-8480EABC8B98}"/>
    <dgm:cxn modelId="{88037964-29AF-4B0F-8BF9-E721CCD66846}" type="presOf" srcId="{206AA45B-3667-4BFD-94CC-692640281D88}" destId="{B72D78C3-B19E-4EBA-8858-FF6CB846E912}" srcOrd="0" destOrd="0" presId="urn:microsoft.com/office/officeart/2005/8/layout/hierarchy1"/>
    <dgm:cxn modelId="{BB94CE52-012B-4EE2-B859-9B72E0EB31AE}" srcId="{DF3EDDD0-12BA-45A6-AE19-953B978AF608}" destId="{206AA45B-3667-4BFD-94CC-692640281D88}" srcOrd="2" destOrd="0" parTransId="{BC334FD8-B875-46AE-890F-99CDFDE95250}" sibTransId="{B3DF80B9-B93C-4094-B90F-0EE6EC2F9BC4}"/>
    <dgm:cxn modelId="{15C07193-BA05-4FAF-963E-A24BFB739ADB}" type="presOf" srcId="{DF3EDDD0-12BA-45A6-AE19-953B978AF608}" destId="{76FC6F39-29CD-4EAE-925E-C41D9B41FD1F}" srcOrd="0" destOrd="0" presId="urn:microsoft.com/office/officeart/2005/8/layout/hierarchy1"/>
    <dgm:cxn modelId="{FE3FF1A2-BAC0-4625-B5C7-853E1728E489}" type="presOf" srcId="{83A1F0DA-8E77-4EC3-A5B3-88223BC2067D}" destId="{30DD363F-1E8B-4E2A-A62D-7F713C02314B}" srcOrd="0" destOrd="0" presId="urn:microsoft.com/office/officeart/2005/8/layout/hierarchy1"/>
    <dgm:cxn modelId="{2BDD4EAC-39E7-47CE-A6C4-3C3EC2DF3F97}" srcId="{DF3EDDD0-12BA-45A6-AE19-953B978AF608}" destId="{83A1F0DA-8E77-4EC3-A5B3-88223BC2067D}" srcOrd="1" destOrd="0" parTransId="{688FE9A9-B3B2-4CBC-9541-0E22798A103E}" sibTransId="{18214130-87A5-41DF-837A-B0B6A8330927}"/>
    <dgm:cxn modelId="{56E3CAE0-074F-4AB8-A9E5-0DA4AEBACAC0}" type="presOf" srcId="{E761FC7D-99D7-4AAF-8258-F187471476DD}" destId="{8C6A7A46-22DE-4786-B0C7-4B3F8B2BC0C9}" srcOrd="0" destOrd="0" presId="urn:microsoft.com/office/officeart/2005/8/layout/hierarchy1"/>
    <dgm:cxn modelId="{F38361EF-5D48-48B6-9008-511BF036C9C9}" srcId="{DF3EDDD0-12BA-45A6-AE19-953B978AF608}" destId="{F2EF98BE-2A0D-4994-99D6-8E0EAD08F195}" srcOrd="0" destOrd="0" parTransId="{9933515A-3BFF-4318-9FBC-80C456450ABF}" sibTransId="{EF1A1125-4363-45D4-919E-CCDA626D8866}"/>
    <dgm:cxn modelId="{FD939B97-9B06-404F-AED6-D822CEFEADE9}" type="presParOf" srcId="{76FC6F39-29CD-4EAE-925E-C41D9B41FD1F}" destId="{778050C3-241D-4088-960B-AFCA94AEC52E}" srcOrd="0" destOrd="0" presId="urn:microsoft.com/office/officeart/2005/8/layout/hierarchy1"/>
    <dgm:cxn modelId="{6236C11F-DC0C-4EFE-93C3-A294A986C75D}" type="presParOf" srcId="{778050C3-241D-4088-960B-AFCA94AEC52E}" destId="{35FD3031-1A80-4627-BA39-FE2DEB872EB2}" srcOrd="0" destOrd="0" presId="urn:microsoft.com/office/officeart/2005/8/layout/hierarchy1"/>
    <dgm:cxn modelId="{4CAD332F-BD4E-4C56-8CCD-5E43D742796B}" type="presParOf" srcId="{35FD3031-1A80-4627-BA39-FE2DEB872EB2}" destId="{5C95A7F1-C1DA-4B45-BF90-39282C0E5DAB}" srcOrd="0" destOrd="0" presId="urn:microsoft.com/office/officeart/2005/8/layout/hierarchy1"/>
    <dgm:cxn modelId="{187DE8B5-AF3B-4741-B532-37D20DA5AFE6}" type="presParOf" srcId="{35FD3031-1A80-4627-BA39-FE2DEB872EB2}" destId="{824BDBBC-E5C9-4B3B-9D23-6DBC6528ADEA}" srcOrd="1" destOrd="0" presId="urn:microsoft.com/office/officeart/2005/8/layout/hierarchy1"/>
    <dgm:cxn modelId="{35EB951F-F609-41D5-848B-8182042E788C}" type="presParOf" srcId="{778050C3-241D-4088-960B-AFCA94AEC52E}" destId="{2BB9D348-7EA3-42AE-9DBC-E9A560B5EC99}" srcOrd="1" destOrd="0" presId="urn:microsoft.com/office/officeart/2005/8/layout/hierarchy1"/>
    <dgm:cxn modelId="{5CB76989-9056-4851-9E66-927A510B94E3}" type="presParOf" srcId="{76FC6F39-29CD-4EAE-925E-C41D9B41FD1F}" destId="{AFAF0D27-FBF5-4322-B1FE-90A56E39DA83}" srcOrd="1" destOrd="0" presId="urn:microsoft.com/office/officeart/2005/8/layout/hierarchy1"/>
    <dgm:cxn modelId="{185A94E1-3CF7-463C-804C-F21D52869EE8}" type="presParOf" srcId="{AFAF0D27-FBF5-4322-B1FE-90A56E39DA83}" destId="{39A19098-03FA-4CCC-A845-3096280304D8}" srcOrd="0" destOrd="0" presId="urn:microsoft.com/office/officeart/2005/8/layout/hierarchy1"/>
    <dgm:cxn modelId="{430B622E-5ED9-4FE7-B591-09F35375AA1A}" type="presParOf" srcId="{39A19098-03FA-4CCC-A845-3096280304D8}" destId="{3CF641FF-3501-426C-B466-4803BD85235E}" srcOrd="0" destOrd="0" presId="urn:microsoft.com/office/officeart/2005/8/layout/hierarchy1"/>
    <dgm:cxn modelId="{F6671809-56FC-40AC-8ED1-E87904C266BE}" type="presParOf" srcId="{39A19098-03FA-4CCC-A845-3096280304D8}" destId="{30DD363F-1E8B-4E2A-A62D-7F713C02314B}" srcOrd="1" destOrd="0" presId="urn:microsoft.com/office/officeart/2005/8/layout/hierarchy1"/>
    <dgm:cxn modelId="{826F4AB9-4264-4F34-BAE1-D19E8EC59A1D}" type="presParOf" srcId="{AFAF0D27-FBF5-4322-B1FE-90A56E39DA83}" destId="{552B1199-4E35-446B-AD61-314A2D7651FA}" srcOrd="1" destOrd="0" presId="urn:microsoft.com/office/officeart/2005/8/layout/hierarchy1"/>
    <dgm:cxn modelId="{D806764A-609E-49D5-AD62-038D52DE0128}" type="presParOf" srcId="{76FC6F39-29CD-4EAE-925E-C41D9B41FD1F}" destId="{167EDB89-C0F8-4905-9957-57FD661C925A}" srcOrd="2" destOrd="0" presId="urn:microsoft.com/office/officeart/2005/8/layout/hierarchy1"/>
    <dgm:cxn modelId="{B94C73E2-6186-41DC-8A67-7C1FBF1D8341}" type="presParOf" srcId="{167EDB89-C0F8-4905-9957-57FD661C925A}" destId="{33D13EC4-D4F3-44FD-98DF-F315BF67F8FB}" srcOrd="0" destOrd="0" presId="urn:microsoft.com/office/officeart/2005/8/layout/hierarchy1"/>
    <dgm:cxn modelId="{DDB8F5DF-D289-4D71-8967-B6B96FF50DE1}" type="presParOf" srcId="{33D13EC4-D4F3-44FD-98DF-F315BF67F8FB}" destId="{002BDF32-8F81-46F9-AC1B-6F9A3569BCC7}" srcOrd="0" destOrd="0" presId="urn:microsoft.com/office/officeart/2005/8/layout/hierarchy1"/>
    <dgm:cxn modelId="{6CEA560D-B076-4E9D-B0E6-B07B293370A8}" type="presParOf" srcId="{33D13EC4-D4F3-44FD-98DF-F315BF67F8FB}" destId="{B72D78C3-B19E-4EBA-8858-FF6CB846E912}" srcOrd="1" destOrd="0" presId="urn:microsoft.com/office/officeart/2005/8/layout/hierarchy1"/>
    <dgm:cxn modelId="{46B76E6A-ED3F-4157-8954-172170404CDD}" type="presParOf" srcId="{167EDB89-C0F8-4905-9957-57FD661C925A}" destId="{7153455F-5CFF-4CE6-B78E-9E8892D5DC53}" srcOrd="1" destOrd="0" presId="urn:microsoft.com/office/officeart/2005/8/layout/hierarchy1"/>
    <dgm:cxn modelId="{D3BDB3C5-B619-4B9F-BCE4-5F79246F3EB8}" type="presParOf" srcId="{76FC6F39-29CD-4EAE-925E-C41D9B41FD1F}" destId="{80BFB2B9-3D46-4D05-8EDF-BFB5CC85C3DB}" srcOrd="3" destOrd="0" presId="urn:microsoft.com/office/officeart/2005/8/layout/hierarchy1"/>
    <dgm:cxn modelId="{17FFD464-7F30-4D9B-840F-F1492226B827}" type="presParOf" srcId="{80BFB2B9-3D46-4D05-8EDF-BFB5CC85C3DB}" destId="{450E63BA-61AB-4EDA-BAAE-083866F8AE10}" srcOrd="0" destOrd="0" presId="urn:microsoft.com/office/officeart/2005/8/layout/hierarchy1"/>
    <dgm:cxn modelId="{DDC46862-19EB-4806-98C9-B8006FBCCE8B}" type="presParOf" srcId="{450E63BA-61AB-4EDA-BAAE-083866F8AE10}" destId="{2B1B8C9C-6263-4298-A257-62945FD4A608}" srcOrd="0" destOrd="0" presId="urn:microsoft.com/office/officeart/2005/8/layout/hierarchy1"/>
    <dgm:cxn modelId="{A78BC3B5-35F7-4D4F-A3B7-7877C3EF60A6}" type="presParOf" srcId="{450E63BA-61AB-4EDA-BAAE-083866F8AE10}" destId="{8C6A7A46-22DE-4786-B0C7-4B3F8B2BC0C9}" srcOrd="1" destOrd="0" presId="urn:microsoft.com/office/officeart/2005/8/layout/hierarchy1"/>
    <dgm:cxn modelId="{8C563ACF-F9A6-4D81-B09C-FAB1AE454FFC}" type="presParOf" srcId="{80BFB2B9-3D46-4D05-8EDF-BFB5CC85C3DB}" destId="{B80C177F-D1BC-4FE8-A55D-BABA2B1C061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BABAC-F612-4CDB-8423-AA5A3D7D6A6E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3D631-67D7-4B30-B379-4892E70773E0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Why are there insurance brokers?</a:t>
          </a:r>
        </a:p>
      </dsp:txBody>
      <dsp:txXfrm>
        <a:off x="696297" y="538547"/>
        <a:ext cx="4171627" cy="2590157"/>
      </dsp:txXfrm>
    </dsp:sp>
    <dsp:sp modelId="{D1D1C371-8831-495F-8C6B-C74320DBB90A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C03CB6-1219-4BE9-8102-21B496471BBD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Role of a broker vs. agent</a:t>
          </a:r>
        </a:p>
      </dsp:txBody>
      <dsp:txXfrm>
        <a:off x="5991936" y="538547"/>
        <a:ext cx="4171627" cy="259015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29AF6-059D-4B9F-9598-6D9BDD2C9AE1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0D8F9-33AD-4E41-982A-16F3CADCA1CC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A49FC-F65F-4BD8-958C-F9D7C2EF25EF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Brokers with access to multiple insurers offer more choices</a:t>
          </a:r>
        </a:p>
      </dsp:txBody>
      <dsp:txXfrm>
        <a:off x="1948202" y="368029"/>
        <a:ext cx="3233964" cy="1371985"/>
      </dsp:txXfrm>
    </dsp:sp>
    <dsp:sp modelId="{C83CD185-F0EA-42D7-9905-C330F965B876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451ED-0B21-4401-B945-4ED80E3986CD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DB5DE2-8E97-4AB4-9BFE-B38685EF7B77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Larger client bases gives more leverage to the broker and by extension their clients</a:t>
          </a:r>
        </a:p>
      </dsp:txBody>
      <dsp:txXfrm>
        <a:off x="7411643" y="368029"/>
        <a:ext cx="3233964" cy="1371985"/>
      </dsp:txXfrm>
    </dsp:sp>
    <dsp:sp modelId="{D0E0F892-9C18-4D3A-9167-E1DEE07FF908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D0C72A-1977-4994-B754-4EFD797210CC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1F085-CE74-451B-B840-5FCF40B4F5AD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Connections to carriers at a leadership levels allow escalation when necessary</a:t>
          </a:r>
        </a:p>
      </dsp:txBody>
      <dsp:txXfrm>
        <a:off x="1948202" y="2452790"/>
        <a:ext cx="3233964" cy="1371985"/>
      </dsp:txXfrm>
    </dsp:sp>
    <dsp:sp modelId="{4F6210BC-2205-4DF2-B311-CA392F422F8F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82AA11-37E6-4AB7-94AF-EB37051C8722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EB7C5-CA4B-42D9-B923-F4E5C3D078DC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Competition is important, though Marketing needs to be executed strategically</a:t>
          </a:r>
        </a:p>
      </dsp:txBody>
      <dsp:txXfrm>
        <a:off x="7411643" y="2452790"/>
        <a:ext cx="3233964" cy="13719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0C0FE-BBDE-401A-B123-B5BA48E224F6}">
      <dsp:nvSpPr>
        <dsp:cNvPr id="0" name=""/>
        <dsp:cNvSpPr/>
      </dsp:nvSpPr>
      <dsp:spPr>
        <a:xfrm>
          <a:off x="0" y="61824"/>
          <a:ext cx="6263640" cy="173415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Ability to explain policies and terms clearly</a:t>
          </a:r>
        </a:p>
      </dsp:txBody>
      <dsp:txXfrm>
        <a:off x="84655" y="146479"/>
        <a:ext cx="6094330" cy="1564849"/>
      </dsp:txXfrm>
    </dsp:sp>
    <dsp:sp modelId="{59CA8BB2-D9C7-4F15-801F-5B3A8A2A38F0}">
      <dsp:nvSpPr>
        <dsp:cNvPr id="0" name=""/>
        <dsp:cNvSpPr/>
      </dsp:nvSpPr>
      <dsp:spPr>
        <a:xfrm>
          <a:off x="0" y="1885264"/>
          <a:ext cx="6263640" cy="173415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Regular and transparent communication</a:t>
          </a:r>
        </a:p>
      </dsp:txBody>
      <dsp:txXfrm>
        <a:off x="84655" y="1969919"/>
        <a:ext cx="6094330" cy="1564849"/>
      </dsp:txXfrm>
    </dsp:sp>
    <dsp:sp modelId="{F382D4F1-856B-420A-AD68-F451B840A93A}">
      <dsp:nvSpPr>
        <dsp:cNvPr id="0" name=""/>
        <dsp:cNvSpPr/>
      </dsp:nvSpPr>
      <dsp:spPr>
        <a:xfrm>
          <a:off x="0" y="3708703"/>
          <a:ext cx="6263640" cy="173415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Multi-Channel approach to communication with client population</a:t>
          </a:r>
        </a:p>
      </dsp:txBody>
      <dsp:txXfrm>
        <a:off x="84655" y="3793358"/>
        <a:ext cx="6094330" cy="156484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C4871-A68B-46AF-92B1-2E18DFCF1824}">
      <dsp:nvSpPr>
        <dsp:cNvPr id="0" name=""/>
        <dsp:cNvSpPr/>
      </dsp:nvSpPr>
      <dsp:spPr>
        <a:xfrm>
          <a:off x="1582" y="1010224"/>
          <a:ext cx="1141382" cy="11413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DC2FA-4619-4D78-BBBA-14E5BCDB2750}">
      <dsp:nvSpPr>
        <dsp:cNvPr id="0" name=""/>
        <dsp:cNvSpPr/>
      </dsp:nvSpPr>
      <dsp:spPr>
        <a:xfrm>
          <a:off x="1582" y="2245018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/>
            <a:t>Ensuring that nothing is overlooked</a:t>
          </a:r>
        </a:p>
      </dsp:txBody>
      <dsp:txXfrm>
        <a:off x="1582" y="2245018"/>
        <a:ext cx="3261093" cy="489164"/>
      </dsp:txXfrm>
    </dsp:sp>
    <dsp:sp modelId="{05221E9B-0925-41BF-A846-27CEC061BCA7}">
      <dsp:nvSpPr>
        <dsp:cNvPr id="0" name=""/>
        <dsp:cNvSpPr/>
      </dsp:nvSpPr>
      <dsp:spPr>
        <a:xfrm>
          <a:off x="1582" y="2777629"/>
          <a:ext cx="3261093" cy="40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EF976C-367F-4477-A105-27BB08368942}">
      <dsp:nvSpPr>
        <dsp:cNvPr id="0" name=""/>
        <dsp:cNvSpPr/>
      </dsp:nvSpPr>
      <dsp:spPr>
        <a:xfrm>
          <a:off x="3833367" y="1010224"/>
          <a:ext cx="1141382" cy="11413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FE199-AEEE-419B-B87C-FC1D151F8619}">
      <dsp:nvSpPr>
        <dsp:cNvPr id="0" name=""/>
        <dsp:cNvSpPr/>
      </dsp:nvSpPr>
      <dsp:spPr>
        <a:xfrm>
          <a:off x="3833367" y="2245018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/>
            <a:t>Careful review of policies</a:t>
          </a:r>
        </a:p>
      </dsp:txBody>
      <dsp:txXfrm>
        <a:off x="3833367" y="2245018"/>
        <a:ext cx="3261093" cy="489164"/>
      </dsp:txXfrm>
    </dsp:sp>
    <dsp:sp modelId="{05CF4E96-CA55-4BB3-815C-9A4749C050CF}">
      <dsp:nvSpPr>
        <dsp:cNvPr id="0" name=""/>
        <dsp:cNvSpPr/>
      </dsp:nvSpPr>
      <dsp:spPr>
        <a:xfrm>
          <a:off x="3833367" y="2777629"/>
          <a:ext cx="3261093" cy="40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7431E-AFDF-4004-98B4-772DBCB35CEB}">
      <dsp:nvSpPr>
        <dsp:cNvPr id="0" name=""/>
        <dsp:cNvSpPr/>
      </dsp:nvSpPr>
      <dsp:spPr>
        <a:xfrm>
          <a:off x="7665152" y="1010224"/>
          <a:ext cx="1141382" cy="11413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B0B31-B3E6-4F88-92EB-899CA74F8430}">
      <dsp:nvSpPr>
        <dsp:cNvPr id="0" name=""/>
        <dsp:cNvSpPr/>
      </dsp:nvSpPr>
      <dsp:spPr>
        <a:xfrm>
          <a:off x="7665152" y="2245018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/>
            <a:t>Linear thinking versus conceptual thinking</a:t>
          </a:r>
        </a:p>
      </dsp:txBody>
      <dsp:txXfrm>
        <a:off x="7665152" y="2245018"/>
        <a:ext cx="3261093" cy="489164"/>
      </dsp:txXfrm>
    </dsp:sp>
    <dsp:sp modelId="{55A14F26-D817-4CB6-836F-05C1EAA0B2E1}">
      <dsp:nvSpPr>
        <dsp:cNvPr id="0" name=""/>
        <dsp:cNvSpPr/>
      </dsp:nvSpPr>
      <dsp:spPr>
        <a:xfrm>
          <a:off x="7665152" y="2777629"/>
          <a:ext cx="3261093" cy="40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Need for both in risk assessment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Need for both in execution</a:t>
          </a:r>
        </a:p>
      </dsp:txBody>
      <dsp:txXfrm>
        <a:off x="7665152" y="2777629"/>
        <a:ext cx="3261093" cy="40495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8D8E6-891F-44FB-9AB4-9F62086ACA2F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AA334-D080-4D3B-A538-DF82E260A8F4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Start by asking for recommendations from trusted sources</a:t>
          </a:r>
        </a:p>
      </dsp:txBody>
      <dsp:txXfrm>
        <a:off x="59990" y="2654049"/>
        <a:ext cx="3226223" cy="720000"/>
      </dsp:txXfrm>
    </dsp:sp>
    <dsp:sp modelId="{A8E5DA05-BC51-4EAF-BD7A-FC6D482B6BCF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FCC6C-F54E-43B8-9C4C-0E236F910E5B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Use online reviews, testimonials</a:t>
          </a:r>
        </a:p>
      </dsp:txBody>
      <dsp:txXfrm>
        <a:off x="3850802" y="2654049"/>
        <a:ext cx="3226223" cy="720000"/>
      </dsp:txXfrm>
    </dsp:sp>
    <dsp:sp modelId="{792DA89C-2FFA-4F74-9806-3A56A02B9D1D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A6C3EE-5DB0-4737-A51E-7AAF0F2615C1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RFP for Broker Services</a:t>
          </a:r>
        </a:p>
      </dsp:txBody>
      <dsp:txXfrm>
        <a:off x="7641615" y="2654049"/>
        <a:ext cx="3226223" cy="7200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88413-F170-4A8A-8B20-1DEDD1E52EE3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5ABEC-6383-42A6-9864-1B7BB05F0EA2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Verify licensing and certifications through official channels</a:t>
          </a:r>
        </a:p>
      </dsp:txBody>
      <dsp:txXfrm>
        <a:off x="608661" y="692298"/>
        <a:ext cx="4508047" cy="2799040"/>
      </dsp:txXfrm>
    </dsp:sp>
    <dsp:sp modelId="{54DF71E3-D870-4660-A766-88FDE3B2C685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6F42C-2EDB-4B46-9C80-D32C7FB74BB7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Check for disciplinary actions or complaints</a:t>
          </a:r>
        </a:p>
      </dsp:txBody>
      <dsp:txXfrm>
        <a:off x="6331365" y="692298"/>
        <a:ext cx="4508047" cy="279904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062CD-8E60-492B-B88D-5C1D4DB4615B}">
      <dsp:nvSpPr>
        <dsp:cNvPr id="0" name=""/>
        <dsp:cNvSpPr/>
      </dsp:nvSpPr>
      <dsp:spPr>
        <a:xfrm>
          <a:off x="788484" y="632106"/>
          <a:ext cx="844593" cy="8445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6AF37C-327D-4492-8716-C4FF321CFE88}">
      <dsp:nvSpPr>
        <dsp:cNvPr id="0" name=""/>
        <dsp:cNvSpPr/>
      </dsp:nvSpPr>
      <dsp:spPr>
        <a:xfrm>
          <a:off x="4219" y="1580983"/>
          <a:ext cx="2413125" cy="361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/>
            <a:t>Contact</a:t>
          </a:r>
        </a:p>
      </dsp:txBody>
      <dsp:txXfrm>
        <a:off x="4219" y="1580983"/>
        <a:ext cx="2413125" cy="361968"/>
      </dsp:txXfrm>
    </dsp:sp>
    <dsp:sp modelId="{0880A292-7751-47CF-BF50-86BC6102E6E4}">
      <dsp:nvSpPr>
        <dsp:cNvPr id="0" name=""/>
        <dsp:cNvSpPr/>
      </dsp:nvSpPr>
      <dsp:spPr>
        <a:xfrm>
          <a:off x="4219" y="1991456"/>
          <a:ext cx="2413125" cy="1065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Contact current or past clients for feedback on their experience</a:t>
          </a:r>
        </a:p>
      </dsp:txBody>
      <dsp:txXfrm>
        <a:off x="4219" y="1991456"/>
        <a:ext cx="2413125" cy="1065841"/>
      </dsp:txXfrm>
    </dsp:sp>
    <dsp:sp modelId="{A7FBCB46-F408-4BAE-AD55-041F4E6CC675}">
      <dsp:nvSpPr>
        <dsp:cNvPr id="0" name=""/>
        <dsp:cNvSpPr/>
      </dsp:nvSpPr>
      <dsp:spPr>
        <a:xfrm>
          <a:off x="3623906" y="632106"/>
          <a:ext cx="844593" cy="8445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4228F-2065-4153-9FB7-ABB275559616}">
      <dsp:nvSpPr>
        <dsp:cNvPr id="0" name=""/>
        <dsp:cNvSpPr/>
      </dsp:nvSpPr>
      <dsp:spPr>
        <a:xfrm>
          <a:off x="2839641" y="1580983"/>
          <a:ext cx="2413125" cy="361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 dirty="0"/>
            <a:t>Require</a:t>
          </a:r>
        </a:p>
      </dsp:txBody>
      <dsp:txXfrm>
        <a:off x="2839641" y="1580983"/>
        <a:ext cx="2413125" cy="361968"/>
      </dsp:txXfrm>
    </dsp:sp>
    <dsp:sp modelId="{9BB0D9A3-B02F-4201-8500-25378CA6AFC3}">
      <dsp:nvSpPr>
        <dsp:cNvPr id="0" name=""/>
        <dsp:cNvSpPr/>
      </dsp:nvSpPr>
      <dsp:spPr>
        <a:xfrm>
          <a:off x="2839641" y="1991456"/>
          <a:ext cx="2413125" cy="1065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Require potential brokers to offer client references</a:t>
          </a:r>
        </a:p>
      </dsp:txBody>
      <dsp:txXfrm>
        <a:off x="2839641" y="1991456"/>
        <a:ext cx="2413125" cy="1065841"/>
      </dsp:txXfrm>
    </dsp:sp>
    <dsp:sp modelId="{C977BBAF-9EDD-465C-88A0-610C591F9AB7}">
      <dsp:nvSpPr>
        <dsp:cNvPr id="0" name=""/>
        <dsp:cNvSpPr/>
      </dsp:nvSpPr>
      <dsp:spPr>
        <a:xfrm>
          <a:off x="6459328" y="632106"/>
          <a:ext cx="844593" cy="8445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F20141-B776-410E-A80B-4E4536E8251F}">
      <dsp:nvSpPr>
        <dsp:cNvPr id="0" name=""/>
        <dsp:cNvSpPr/>
      </dsp:nvSpPr>
      <dsp:spPr>
        <a:xfrm>
          <a:off x="5675062" y="1580983"/>
          <a:ext cx="2413125" cy="361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/>
            <a:t>Understand</a:t>
          </a:r>
        </a:p>
      </dsp:txBody>
      <dsp:txXfrm>
        <a:off x="5675062" y="1580983"/>
        <a:ext cx="2413125" cy="361968"/>
      </dsp:txXfrm>
    </dsp:sp>
    <dsp:sp modelId="{ED85A2D1-FCB2-442F-8EE7-CC90165FF8CF}">
      <dsp:nvSpPr>
        <dsp:cNvPr id="0" name=""/>
        <dsp:cNvSpPr/>
      </dsp:nvSpPr>
      <dsp:spPr>
        <a:xfrm>
          <a:off x="5675062" y="1991456"/>
          <a:ext cx="2413125" cy="1065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Understand they will likely be sources that have been pre-vetted</a:t>
          </a:r>
        </a:p>
      </dsp:txBody>
      <dsp:txXfrm>
        <a:off x="5675062" y="1991456"/>
        <a:ext cx="2413125" cy="1065841"/>
      </dsp:txXfrm>
    </dsp:sp>
    <dsp:sp modelId="{8C6BD077-8387-47EC-9F51-C6F468E23A3C}">
      <dsp:nvSpPr>
        <dsp:cNvPr id="0" name=""/>
        <dsp:cNvSpPr/>
      </dsp:nvSpPr>
      <dsp:spPr>
        <a:xfrm>
          <a:off x="9294750" y="632106"/>
          <a:ext cx="844593" cy="84459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F3DE0-85E1-4B35-A0DC-BCBD8C46D5F5}">
      <dsp:nvSpPr>
        <dsp:cNvPr id="0" name=""/>
        <dsp:cNvSpPr/>
      </dsp:nvSpPr>
      <dsp:spPr>
        <a:xfrm>
          <a:off x="8510484" y="1580983"/>
          <a:ext cx="2413125" cy="361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/>
            <a:t>Don’t hesitate</a:t>
          </a:r>
        </a:p>
      </dsp:txBody>
      <dsp:txXfrm>
        <a:off x="8510484" y="1580983"/>
        <a:ext cx="2413125" cy="361968"/>
      </dsp:txXfrm>
    </dsp:sp>
    <dsp:sp modelId="{EB252F5F-CFD5-4556-A855-3C53BF7C1E5F}">
      <dsp:nvSpPr>
        <dsp:cNvPr id="0" name=""/>
        <dsp:cNvSpPr/>
      </dsp:nvSpPr>
      <dsp:spPr>
        <a:xfrm>
          <a:off x="8510484" y="1991456"/>
          <a:ext cx="2413125" cy="1065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Don’t hesitate to ask the reference about both positive and negative experiences</a:t>
          </a:r>
        </a:p>
      </dsp:txBody>
      <dsp:txXfrm>
        <a:off x="8510484" y="1991456"/>
        <a:ext cx="2413125" cy="106584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9DE17-351E-47F4-A4C5-247E761EFC1B}">
      <dsp:nvSpPr>
        <dsp:cNvPr id="0" name=""/>
        <dsp:cNvSpPr/>
      </dsp:nvSpPr>
      <dsp:spPr>
        <a:xfrm>
          <a:off x="2169914" y="446406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41955-E67C-44C6-95E3-63574265D594}">
      <dsp:nvSpPr>
        <dsp:cNvPr id="0" name=""/>
        <dsp:cNvSpPr/>
      </dsp:nvSpPr>
      <dsp:spPr>
        <a:xfrm>
          <a:off x="765914" y="210030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b="0" i="0" kern="1200" baseline="0"/>
            <a:t>Setting Expectations</a:t>
          </a:r>
          <a:endParaRPr lang="en-US" sz="2100" kern="1200"/>
        </a:p>
      </dsp:txBody>
      <dsp:txXfrm>
        <a:off x="765914" y="2100306"/>
        <a:ext cx="4320000" cy="648000"/>
      </dsp:txXfrm>
    </dsp:sp>
    <dsp:sp modelId="{37A1DDC3-4434-4D2A-83C8-90560372EB23}">
      <dsp:nvSpPr>
        <dsp:cNvPr id="0" name=""/>
        <dsp:cNvSpPr/>
      </dsp:nvSpPr>
      <dsp:spPr>
        <a:xfrm>
          <a:off x="765914" y="2814306"/>
          <a:ext cx="4320000" cy="932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Annual Service timeline/calendar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Cadence of interactions</a:t>
          </a:r>
          <a:endParaRPr lang="en-US" sz="1600" kern="120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Scheduled Meetings vs. Ad Hoc Meetings</a:t>
          </a:r>
        </a:p>
      </dsp:txBody>
      <dsp:txXfrm>
        <a:off x="765914" y="2814306"/>
        <a:ext cx="4320000" cy="932091"/>
      </dsp:txXfrm>
    </dsp:sp>
    <dsp:sp modelId="{B81D567D-9BEF-4487-B604-DAFFC6C02585}">
      <dsp:nvSpPr>
        <dsp:cNvPr id="0" name=""/>
        <dsp:cNvSpPr/>
      </dsp:nvSpPr>
      <dsp:spPr>
        <a:xfrm>
          <a:off x="7245914" y="446406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579A4-6992-46D5-BF6E-F998BC8063AD}">
      <dsp:nvSpPr>
        <dsp:cNvPr id="0" name=""/>
        <dsp:cNvSpPr/>
      </dsp:nvSpPr>
      <dsp:spPr>
        <a:xfrm>
          <a:off x="5841914" y="210030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b="0" i="0" kern="1200" baseline="0"/>
            <a:t>Who will provide post-sales service? </a:t>
          </a:r>
          <a:endParaRPr lang="en-US" sz="2100" kern="1200"/>
        </a:p>
      </dsp:txBody>
      <dsp:txXfrm>
        <a:off x="5841914" y="2100306"/>
        <a:ext cx="4320000" cy="648000"/>
      </dsp:txXfrm>
    </dsp:sp>
    <dsp:sp modelId="{EDEFC9E8-C85E-4A66-8802-8BC338F45A9A}">
      <dsp:nvSpPr>
        <dsp:cNvPr id="0" name=""/>
        <dsp:cNvSpPr/>
      </dsp:nvSpPr>
      <dsp:spPr>
        <a:xfrm>
          <a:off x="5841914" y="2814306"/>
          <a:ext cx="4320000" cy="932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7A288-DC13-4796-8850-BF14FA90F0C2}">
      <dsp:nvSpPr>
        <dsp:cNvPr id="0" name=""/>
        <dsp:cNvSpPr/>
      </dsp:nvSpPr>
      <dsp:spPr>
        <a:xfrm>
          <a:off x="205509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C2EE8-3BAF-4446-ACEC-CDE3FFB0FAC8}">
      <dsp:nvSpPr>
        <dsp:cNvPr id="0" name=""/>
        <dsp:cNvSpPr/>
      </dsp:nvSpPr>
      <dsp:spPr>
        <a:xfrm>
          <a:off x="396960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17D4F-2A8B-48B2-80D5-6CA4E08F18A3}">
      <dsp:nvSpPr>
        <dsp:cNvPr id="0" name=""/>
        <dsp:cNvSpPr/>
      </dsp:nvSpPr>
      <dsp:spPr>
        <a:xfrm>
          <a:off x="1312541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Assess the number and reputation of the insurance companies the Brokers works with </a:t>
          </a:r>
        </a:p>
      </dsp:txBody>
      <dsp:txXfrm>
        <a:off x="1312541" y="828340"/>
        <a:ext cx="2148945" cy="911674"/>
      </dsp:txXfrm>
    </dsp:sp>
    <dsp:sp modelId="{AF856E82-1FD0-45C1-9639-730FC0075174}">
      <dsp:nvSpPr>
        <dsp:cNvPr id="0" name=""/>
        <dsp:cNvSpPr/>
      </dsp:nvSpPr>
      <dsp:spPr>
        <a:xfrm>
          <a:off x="3835925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6E113D-82AB-4878-8B9E-542965D46890}">
      <dsp:nvSpPr>
        <dsp:cNvPr id="0" name=""/>
        <dsp:cNvSpPr/>
      </dsp:nvSpPr>
      <dsp:spPr>
        <a:xfrm>
          <a:off x="4027376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6E054D-B64C-4140-9560-74323F33AB27}">
      <dsp:nvSpPr>
        <dsp:cNvPr id="0" name=""/>
        <dsp:cNvSpPr/>
      </dsp:nvSpPr>
      <dsp:spPr>
        <a:xfrm>
          <a:off x="4942957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Ask about National or Corporate partnerships</a:t>
          </a:r>
        </a:p>
      </dsp:txBody>
      <dsp:txXfrm>
        <a:off x="4942957" y="828340"/>
        <a:ext cx="2148945" cy="911674"/>
      </dsp:txXfrm>
    </dsp:sp>
    <dsp:sp modelId="{C249657B-A03B-4EED-A5D9-CD1A4A4DD113}">
      <dsp:nvSpPr>
        <dsp:cNvPr id="0" name=""/>
        <dsp:cNvSpPr/>
      </dsp:nvSpPr>
      <dsp:spPr>
        <a:xfrm>
          <a:off x="7466341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2BD29-3CD8-4711-A49B-E1D8E411BAC4}">
      <dsp:nvSpPr>
        <dsp:cNvPr id="0" name=""/>
        <dsp:cNvSpPr/>
      </dsp:nvSpPr>
      <dsp:spPr>
        <a:xfrm>
          <a:off x="7657792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8F3712-20BB-4C18-B31D-A4AAE0580CE9}">
      <dsp:nvSpPr>
        <dsp:cNvPr id="0" name=""/>
        <dsp:cNvSpPr/>
      </dsp:nvSpPr>
      <dsp:spPr>
        <a:xfrm>
          <a:off x="8573374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Ask about Blocks of Business</a:t>
          </a:r>
        </a:p>
      </dsp:txBody>
      <dsp:txXfrm>
        <a:off x="8573374" y="828340"/>
        <a:ext cx="2148945" cy="911674"/>
      </dsp:txXfrm>
    </dsp:sp>
    <dsp:sp modelId="{9FD81BE9-0F0F-47EC-9BD6-F099C9BA63B9}">
      <dsp:nvSpPr>
        <dsp:cNvPr id="0" name=""/>
        <dsp:cNvSpPr/>
      </dsp:nvSpPr>
      <dsp:spPr>
        <a:xfrm>
          <a:off x="205509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60D35-757E-4185-BF85-C3C295555187}">
      <dsp:nvSpPr>
        <dsp:cNvPr id="0" name=""/>
        <dsp:cNvSpPr/>
      </dsp:nvSpPr>
      <dsp:spPr>
        <a:xfrm>
          <a:off x="396960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D71B3-F525-4AC7-AA0C-6E1C8CCD0EA5}">
      <dsp:nvSpPr>
        <dsp:cNvPr id="0" name=""/>
        <dsp:cNvSpPr/>
      </dsp:nvSpPr>
      <dsp:spPr>
        <a:xfrm>
          <a:off x="1312541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Ask About Experience with multiple funding models</a:t>
          </a:r>
        </a:p>
      </dsp:txBody>
      <dsp:txXfrm>
        <a:off x="1312541" y="2452790"/>
        <a:ext cx="2148945" cy="911674"/>
      </dsp:txXfrm>
    </dsp:sp>
    <dsp:sp modelId="{D5F99CFE-951D-4983-8990-C38031069D85}">
      <dsp:nvSpPr>
        <dsp:cNvPr id="0" name=""/>
        <dsp:cNvSpPr/>
      </dsp:nvSpPr>
      <dsp:spPr>
        <a:xfrm>
          <a:off x="3835925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458F8B-D21E-42C4-A8B4-A47D389761A5}">
      <dsp:nvSpPr>
        <dsp:cNvPr id="0" name=""/>
        <dsp:cNvSpPr/>
      </dsp:nvSpPr>
      <dsp:spPr>
        <a:xfrm>
          <a:off x="4027376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50FF36-3BFB-4AFB-8500-4A9D52F0E903}">
      <dsp:nvSpPr>
        <dsp:cNvPr id="0" name=""/>
        <dsp:cNvSpPr/>
      </dsp:nvSpPr>
      <dsp:spPr>
        <a:xfrm>
          <a:off x="4942957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Ask about Industry or Specialty markets</a:t>
          </a:r>
        </a:p>
      </dsp:txBody>
      <dsp:txXfrm>
        <a:off x="4942957" y="2452790"/>
        <a:ext cx="2148945" cy="91167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5DDE8-738A-4E4D-A2A5-0517E47E43DC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8F858-0A35-4DB6-93EF-2F7186341538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96BAC-0641-4C67-AD9C-93C9F31AD2B7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Do you specialize in any specific size, industry, or funding type?</a:t>
          </a:r>
          <a:endParaRPr lang="en-US" sz="2500" kern="1200" dirty="0"/>
        </a:p>
      </dsp:txBody>
      <dsp:txXfrm>
        <a:off x="1844034" y="682"/>
        <a:ext cx="4401230" cy="1596566"/>
      </dsp:txXfrm>
    </dsp:sp>
    <dsp:sp modelId="{527441A9-433B-432B-A4DA-864A4DFE725D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624E88-FF4E-4C05-B575-2907D82FC41A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2C214-551F-40DD-9098-CFD315A9DBDE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Can you explain my coverage options to a variety of people in my organization?</a:t>
          </a:r>
          <a:endParaRPr lang="en-US" sz="2500" kern="1200" dirty="0"/>
        </a:p>
      </dsp:txBody>
      <dsp:txXfrm>
        <a:off x="1844034" y="1996390"/>
        <a:ext cx="4401230" cy="1596566"/>
      </dsp:txXfrm>
    </dsp:sp>
    <dsp:sp modelId="{53C55B5F-F9BC-46CD-B173-F7776C94F748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710B8-37B5-4FFE-BF99-4B1E7EC5EC02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811862-F4CB-4CFB-86D9-4AA0370586EF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Which insurance companies do you work with most frequently? Why? </a:t>
          </a:r>
          <a:endParaRPr lang="en-US" sz="2500" kern="1200" dirty="0"/>
        </a:p>
      </dsp:txBody>
      <dsp:txXfrm>
        <a:off x="1844034" y="3992098"/>
        <a:ext cx="4401230" cy="159656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0C535-B3E7-43A0-BCBB-78930CD20C52}">
      <dsp:nvSpPr>
        <dsp:cNvPr id="0" name=""/>
        <dsp:cNvSpPr/>
      </dsp:nvSpPr>
      <dsp:spPr>
        <a:xfrm>
          <a:off x="0" y="22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68BEE2-BEFD-4145-88B7-2039E9446CC3}">
      <dsp:nvSpPr>
        <dsp:cNvPr id="0" name=""/>
        <dsp:cNvSpPr/>
      </dsp:nvSpPr>
      <dsp:spPr>
        <a:xfrm>
          <a:off x="350270" y="262816"/>
          <a:ext cx="636855" cy="63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9C85E-A6DC-4CE9-934E-96EEE8A89AB3}">
      <dsp:nvSpPr>
        <dsp:cNvPr id="0" name=""/>
        <dsp:cNvSpPr/>
      </dsp:nvSpPr>
      <dsp:spPr>
        <a:xfrm>
          <a:off x="1337397" y="22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What level of support can I expect post-sale?</a:t>
          </a:r>
          <a:endParaRPr lang="en-US" sz="2200" kern="1200"/>
        </a:p>
      </dsp:txBody>
      <dsp:txXfrm>
        <a:off x="1337397" y="2284"/>
        <a:ext cx="4926242" cy="1157919"/>
      </dsp:txXfrm>
    </dsp:sp>
    <dsp:sp modelId="{52B65031-46FA-4D03-B84B-0DDFB0ECBAD6}">
      <dsp:nvSpPr>
        <dsp:cNvPr id="0" name=""/>
        <dsp:cNvSpPr/>
      </dsp:nvSpPr>
      <dsp:spPr>
        <a:xfrm>
          <a:off x="0" y="14496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9E0B40-5D86-4B21-844D-A0304AEF958C}">
      <dsp:nvSpPr>
        <dsp:cNvPr id="0" name=""/>
        <dsp:cNvSpPr/>
      </dsp:nvSpPr>
      <dsp:spPr>
        <a:xfrm>
          <a:off x="350270" y="1710216"/>
          <a:ext cx="636855" cy="63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CFA50-018F-49AC-8B76-D4EDE290E2E4}">
      <dsp:nvSpPr>
        <dsp:cNvPr id="0" name=""/>
        <dsp:cNvSpPr/>
      </dsp:nvSpPr>
      <dsp:spPr>
        <a:xfrm>
          <a:off x="1337397" y="14496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What is my service team structure?</a:t>
          </a:r>
          <a:endParaRPr lang="en-US" sz="2200" kern="1200"/>
        </a:p>
      </dsp:txBody>
      <dsp:txXfrm>
        <a:off x="1337397" y="1449684"/>
        <a:ext cx="4926242" cy="1157919"/>
      </dsp:txXfrm>
    </dsp:sp>
    <dsp:sp modelId="{87C0A250-7E11-4C81-87B9-44B302EFD576}">
      <dsp:nvSpPr>
        <dsp:cNvPr id="0" name=""/>
        <dsp:cNvSpPr/>
      </dsp:nvSpPr>
      <dsp:spPr>
        <a:xfrm>
          <a:off x="0" y="28970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2FEC2-12E0-4023-B9BC-E428FC584B31}">
      <dsp:nvSpPr>
        <dsp:cNvPr id="0" name=""/>
        <dsp:cNvSpPr/>
      </dsp:nvSpPr>
      <dsp:spPr>
        <a:xfrm>
          <a:off x="350270" y="3157615"/>
          <a:ext cx="636855" cy="63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B075F-BF72-4BC6-AE49-0A63930CD726}">
      <dsp:nvSpPr>
        <dsp:cNvPr id="0" name=""/>
        <dsp:cNvSpPr/>
      </dsp:nvSpPr>
      <dsp:spPr>
        <a:xfrm>
          <a:off x="1337397" y="28970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Will the selling agent still be my mine point of contact? </a:t>
          </a:r>
          <a:endParaRPr lang="en-US" sz="2200" kern="1200"/>
        </a:p>
      </dsp:txBody>
      <dsp:txXfrm>
        <a:off x="1337397" y="2897083"/>
        <a:ext cx="4926242" cy="1157919"/>
      </dsp:txXfrm>
    </dsp:sp>
    <dsp:sp modelId="{5F578AF6-2A64-49C2-9DAE-9DCEE5EB05D9}">
      <dsp:nvSpPr>
        <dsp:cNvPr id="0" name=""/>
        <dsp:cNvSpPr/>
      </dsp:nvSpPr>
      <dsp:spPr>
        <a:xfrm>
          <a:off x="0" y="43444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9D539E-E8E7-4347-A979-04A910C66147}">
      <dsp:nvSpPr>
        <dsp:cNvPr id="0" name=""/>
        <dsp:cNvSpPr/>
      </dsp:nvSpPr>
      <dsp:spPr>
        <a:xfrm>
          <a:off x="350270" y="4605015"/>
          <a:ext cx="636855" cy="63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0C5265-7AEB-47F5-A1C6-B46BE5612A40}">
      <dsp:nvSpPr>
        <dsp:cNvPr id="0" name=""/>
        <dsp:cNvSpPr/>
      </dsp:nvSpPr>
      <dsp:spPr>
        <a:xfrm>
          <a:off x="1337397" y="4344483"/>
          <a:ext cx="2818638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Who do I contact for :</a:t>
          </a:r>
          <a:endParaRPr lang="en-US" sz="2200" kern="1200"/>
        </a:p>
      </dsp:txBody>
      <dsp:txXfrm>
        <a:off x="1337397" y="4344483"/>
        <a:ext cx="2818638" cy="1157919"/>
      </dsp:txXfrm>
    </dsp:sp>
    <dsp:sp modelId="{7EC609B3-55AB-41A6-9430-380EE840B2FF}">
      <dsp:nvSpPr>
        <dsp:cNvPr id="0" name=""/>
        <dsp:cNvSpPr/>
      </dsp:nvSpPr>
      <dsp:spPr>
        <a:xfrm>
          <a:off x="4156035" y="4344483"/>
          <a:ext cx="2107604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Claims Support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baseline="0"/>
            <a:t>Billing Support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Renewal Support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baseline="0"/>
            <a:t>Vendor Relationship Issues </a:t>
          </a:r>
          <a:endParaRPr lang="en-US" sz="1200" kern="1200"/>
        </a:p>
      </dsp:txBody>
      <dsp:txXfrm>
        <a:off x="4156035" y="4344483"/>
        <a:ext cx="2107604" cy="1157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3AA93-E853-4D6E-8B45-296A5E4F76A0}">
      <dsp:nvSpPr>
        <dsp:cNvPr id="0" name=""/>
        <dsp:cNvSpPr/>
      </dsp:nvSpPr>
      <dsp:spPr>
        <a:xfrm>
          <a:off x="0" y="630233"/>
          <a:ext cx="6263640" cy="47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BB6DFE-10E4-44DE-8360-30A621AC6223}">
      <dsp:nvSpPr>
        <dsp:cNvPr id="0" name=""/>
        <dsp:cNvSpPr/>
      </dsp:nvSpPr>
      <dsp:spPr>
        <a:xfrm>
          <a:off x="313182" y="349793"/>
          <a:ext cx="4384548" cy="560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Benefits of using a broker</a:t>
          </a:r>
        </a:p>
      </dsp:txBody>
      <dsp:txXfrm>
        <a:off x="340562" y="377173"/>
        <a:ext cx="4329788" cy="506120"/>
      </dsp:txXfrm>
    </dsp:sp>
    <dsp:sp modelId="{4F1D33B8-0150-47FB-A6E9-C1D4AA62706C}">
      <dsp:nvSpPr>
        <dsp:cNvPr id="0" name=""/>
        <dsp:cNvSpPr/>
      </dsp:nvSpPr>
      <dsp:spPr>
        <a:xfrm>
          <a:off x="0" y="1492074"/>
          <a:ext cx="6263640" cy="47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EFDC69-45C9-4721-85BE-AB1824C8B2A2}">
      <dsp:nvSpPr>
        <dsp:cNvPr id="0" name=""/>
        <dsp:cNvSpPr/>
      </dsp:nvSpPr>
      <dsp:spPr>
        <a:xfrm>
          <a:off x="313182" y="1211634"/>
          <a:ext cx="4384548" cy="560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Industry Knowledge</a:t>
          </a:r>
        </a:p>
      </dsp:txBody>
      <dsp:txXfrm>
        <a:off x="340562" y="1239014"/>
        <a:ext cx="4329788" cy="506120"/>
      </dsp:txXfrm>
    </dsp:sp>
    <dsp:sp modelId="{F9FD98B6-715E-4B93-A973-D561E9507D8F}">
      <dsp:nvSpPr>
        <dsp:cNvPr id="0" name=""/>
        <dsp:cNvSpPr/>
      </dsp:nvSpPr>
      <dsp:spPr>
        <a:xfrm>
          <a:off x="0" y="2353914"/>
          <a:ext cx="6263640" cy="47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16607C-C846-40A1-B0F2-934693C4611B}">
      <dsp:nvSpPr>
        <dsp:cNvPr id="0" name=""/>
        <dsp:cNvSpPr/>
      </dsp:nvSpPr>
      <dsp:spPr>
        <a:xfrm>
          <a:off x="313182" y="2073474"/>
          <a:ext cx="4384548" cy="560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Risk Assessment</a:t>
          </a:r>
        </a:p>
      </dsp:txBody>
      <dsp:txXfrm>
        <a:off x="340562" y="2100854"/>
        <a:ext cx="4329788" cy="506120"/>
      </dsp:txXfrm>
    </dsp:sp>
    <dsp:sp modelId="{82BCC9B8-AEBF-467C-B3C1-95BD10EB29EC}">
      <dsp:nvSpPr>
        <dsp:cNvPr id="0" name=""/>
        <dsp:cNvSpPr/>
      </dsp:nvSpPr>
      <dsp:spPr>
        <a:xfrm>
          <a:off x="0" y="3215754"/>
          <a:ext cx="6263640" cy="47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12971-9817-41FC-B615-4095E337B94E}">
      <dsp:nvSpPr>
        <dsp:cNvPr id="0" name=""/>
        <dsp:cNvSpPr/>
      </dsp:nvSpPr>
      <dsp:spPr>
        <a:xfrm>
          <a:off x="313182" y="2935314"/>
          <a:ext cx="4384548" cy="560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Tools for risk management</a:t>
          </a:r>
        </a:p>
      </dsp:txBody>
      <dsp:txXfrm>
        <a:off x="340562" y="2962694"/>
        <a:ext cx="4329788" cy="506120"/>
      </dsp:txXfrm>
    </dsp:sp>
    <dsp:sp modelId="{5A7D135A-C877-4F2C-A314-680F2030F0CC}">
      <dsp:nvSpPr>
        <dsp:cNvPr id="0" name=""/>
        <dsp:cNvSpPr/>
      </dsp:nvSpPr>
      <dsp:spPr>
        <a:xfrm>
          <a:off x="0" y="4077594"/>
          <a:ext cx="6263640" cy="10773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395732" rIns="486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Some markets are only accessible through a licensed agent</a:t>
          </a:r>
        </a:p>
      </dsp:txBody>
      <dsp:txXfrm>
        <a:off x="0" y="4077594"/>
        <a:ext cx="6263640" cy="1077300"/>
      </dsp:txXfrm>
    </dsp:sp>
    <dsp:sp modelId="{265BE70E-ED0E-4C18-8E14-591BB2B96434}">
      <dsp:nvSpPr>
        <dsp:cNvPr id="0" name=""/>
        <dsp:cNvSpPr/>
      </dsp:nvSpPr>
      <dsp:spPr>
        <a:xfrm>
          <a:off x="313182" y="3797154"/>
          <a:ext cx="4384548" cy="560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Access to multiple insurance options</a:t>
          </a:r>
        </a:p>
      </dsp:txBody>
      <dsp:txXfrm>
        <a:off x="340562" y="3824534"/>
        <a:ext cx="4329788" cy="50612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98E4C-1EFC-47E4-BB72-BEE1E8EE9AFC}">
      <dsp:nvSpPr>
        <dsp:cNvPr id="0" name=""/>
        <dsp:cNvSpPr/>
      </dsp:nvSpPr>
      <dsp:spPr>
        <a:xfrm>
          <a:off x="0" y="671"/>
          <a:ext cx="6263640" cy="15723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E754CD-500E-41AA-B6AE-78E666B84200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36E93-ECC8-4967-9602-A711FA8E61C4}">
      <dsp:nvSpPr>
        <dsp:cNvPr id="0" name=""/>
        <dsp:cNvSpPr/>
      </dsp:nvSpPr>
      <dsp:spPr>
        <a:xfrm>
          <a:off x="1816103" y="671"/>
          <a:ext cx="2818638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How is your compensation structured?</a:t>
          </a:r>
          <a:endParaRPr lang="en-US" sz="2200" kern="1200"/>
        </a:p>
      </dsp:txBody>
      <dsp:txXfrm>
        <a:off x="1816103" y="671"/>
        <a:ext cx="2818638" cy="1572384"/>
      </dsp:txXfrm>
    </dsp:sp>
    <dsp:sp modelId="{27482F05-2869-498A-BD06-7FC8C79A5EB2}">
      <dsp:nvSpPr>
        <dsp:cNvPr id="0" name=""/>
        <dsp:cNvSpPr/>
      </dsp:nvSpPr>
      <dsp:spPr>
        <a:xfrm>
          <a:off x="4634741" y="671"/>
          <a:ext cx="1628898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Is it negotiable?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Is the agreement multi-year? </a:t>
          </a:r>
        </a:p>
      </dsp:txBody>
      <dsp:txXfrm>
        <a:off x="4634741" y="671"/>
        <a:ext cx="1628898" cy="1572384"/>
      </dsp:txXfrm>
    </dsp:sp>
    <dsp:sp modelId="{BF927A98-917B-4F41-9FF5-0822219738AC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14B11F-74A1-4F0E-A1D7-3443E5E5068D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4217A-3548-4761-AC3B-55F77EDD7D61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Are there additional fees I should be aware of?</a:t>
          </a:r>
          <a:endParaRPr lang="en-US" sz="2200" kern="1200"/>
        </a:p>
      </dsp:txBody>
      <dsp:txXfrm>
        <a:off x="1816103" y="1966151"/>
        <a:ext cx="4447536" cy="1572384"/>
      </dsp:txXfrm>
    </dsp:sp>
    <dsp:sp modelId="{C5B1D869-48F4-4B73-9F39-67AC71CA4BA5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949919-D3C3-48B2-8167-344C23F4FEBC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B8268-FD55-426D-B8DE-C1FAE0CE8F56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Do you get additional compensation/overrides for placing business with specific vendors? </a:t>
          </a:r>
          <a:endParaRPr lang="en-US" sz="2200" kern="1200"/>
        </a:p>
      </dsp:txBody>
      <dsp:txXfrm>
        <a:off x="1816103" y="3931632"/>
        <a:ext cx="4447536" cy="157238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C9408-0B05-4EFC-9608-7902EBD8A04E}">
      <dsp:nvSpPr>
        <dsp:cNvPr id="0" name=""/>
        <dsp:cNvSpPr/>
      </dsp:nvSpPr>
      <dsp:spPr>
        <a:xfrm>
          <a:off x="0" y="22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EF4AE9-D60A-4420-973E-A3C3918FA9D4}">
      <dsp:nvSpPr>
        <dsp:cNvPr id="0" name=""/>
        <dsp:cNvSpPr/>
      </dsp:nvSpPr>
      <dsp:spPr>
        <a:xfrm>
          <a:off x="350270" y="262816"/>
          <a:ext cx="636855" cy="63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1A0B0-614D-49B9-8426-4EBA277DC96B}">
      <dsp:nvSpPr>
        <dsp:cNvPr id="0" name=""/>
        <dsp:cNvSpPr/>
      </dsp:nvSpPr>
      <dsp:spPr>
        <a:xfrm>
          <a:off x="1337397" y="2284"/>
          <a:ext cx="2818638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How often will we review and market lines of coverage?</a:t>
          </a:r>
        </a:p>
      </dsp:txBody>
      <dsp:txXfrm>
        <a:off x="1337397" y="2284"/>
        <a:ext cx="2818638" cy="1157919"/>
      </dsp:txXfrm>
    </dsp:sp>
    <dsp:sp modelId="{D791450B-FF0C-4D89-B91E-59C2F98E6BB7}">
      <dsp:nvSpPr>
        <dsp:cNvPr id="0" name=""/>
        <dsp:cNvSpPr/>
      </dsp:nvSpPr>
      <dsp:spPr>
        <a:xfrm>
          <a:off x="4156035" y="2284"/>
          <a:ext cx="2107604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Who will present these options?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What stakeholders should be involved? </a:t>
          </a:r>
        </a:p>
      </dsp:txBody>
      <dsp:txXfrm>
        <a:off x="4156035" y="2284"/>
        <a:ext cx="2107604" cy="1157919"/>
      </dsp:txXfrm>
    </dsp:sp>
    <dsp:sp modelId="{0E62D314-A5B1-4EF8-B5B7-97AB15EE6C16}">
      <dsp:nvSpPr>
        <dsp:cNvPr id="0" name=""/>
        <dsp:cNvSpPr/>
      </dsp:nvSpPr>
      <dsp:spPr>
        <a:xfrm>
          <a:off x="0" y="14496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06759A-9722-44C8-AA3B-2C8A9E801D32}">
      <dsp:nvSpPr>
        <dsp:cNvPr id="0" name=""/>
        <dsp:cNvSpPr/>
      </dsp:nvSpPr>
      <dsp:spPr>
        <a:xfrm>
          <a:off x="350270" y="1710216"/>
          <a:ext cx="636855" cy="63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E99376-F2C8-485C-B0C8-D8C1DD171E73}">
      <dsp:nvSpPr>
        <dsp:cNvPr id="0" name=""/>
        <dsp:cNvSpPr/>
      </dsp:nvSpPr>
      <dsp:spPr>
        <a:xfrm>
          <a:off x="1337397" y="14496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How often will we review benchmarking?</a:t>
          </a:r>
        </a:p>
      </dsp:txBody>
      <dsp:txXfrm>
        <a:off x="1337397" y="1449684"/>
        <a:ext cx="4926242" cy="1157919"/>
      </dsp:txXfrm>
    </dsp:sp>
    <dsp:sp modelId="{F5ABFB3C-EBFF-48BF-9153-28899F005146}">
      <dsp:nvSpPr>
        <dsp:cNvPr id="0" name=""/>
        <dsp:cNvSpPr/>
      </dsp:nvSpPr>
      <dsp:spPr>
        <a:xfrm>
          <a:off x="0" y="28970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FB579-5B23-4A97-A3A6-C1BA674696DB}">
      <dsp:nvSpPr>
        <dsp:cNvPr id="0" name=""/>
        <dsp:cNvSpPr/>
      </dsp:nvSpPr>
      <dsp:spPr>
        <a:xfrm>
          <a:off x="350270" y="3157615"/>
          <a:ext cx="636855" cy="63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9EBF3F-C72C-43F0-AA63-BDEAA0347281}">
      <dsp:nvSpPr>
        <dsp:cNvPr id="0" name=""/>
        <dsp:cNvSpPr/>
      </dsp:nvSpPr>
      <dsp:spPr>
        <a:xfrm>
          <a:off x="1337397" y="28970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How often will we review performance analysis?</a:t>
          </a:r>
        </a:p>
      </dsp:txBody>
      <dsp:txXfrm>
        <a:off x="1337397" y="2897083"/>
        <a:ext cx="4926242" cy="1157919"/>
      </dsp:txXfrm>
    </dsp:sp>
    <dsp:sp modelId="{981CD324-61B3-4254-80DF-827D247FF6AA}">
      <dsp:nvSpPr>
        <dsp:cNvPr id="0" name=""/>
        <dsp:cNvSpPr/>
      </dsp:nvSpPr>
      <dsp:spPr>
        <a:xfrm>
          <a:off x="0" y="43444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42562C-7ED2-489E-B0E2-6F2757CAF445}">
      <dsp:nvSpPr>
        <dsp:cNvPr id="0" name=""/>
        <dsp:cNvSpPr/>
      </dsp:nvSpPr>
      <dsp:spPr>
        <a:xfrm>
          <a:off x="350270" y="4605015"/>
          <a:ext cx="636855" cy="63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A38784-18AB-45BC-850C-3F947CEF713E}">
      <dsp:nvSpPr>
        <dsp:cNvPr id="0" name=""/>
        <dsp:cNvSpPr/>
      </dsp:nvSpPr>
      <dsp:spPr>
        <a:xfrm>
          <a:off x="1337397" y="43444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Do you have tools to anticipate market trends/claims performance? </a:t>
          </a:r>
        </a:p>
      </dsp:txBody>
      <dsp:txXfrm>
        <a:off x="1337397" y="4344483"/>
        <a:ext cx="4926242" cy="1157919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47CDE-3F58-4745-90D3-ED5093276614}">
      <dsp:nvSpPr>
        <dsp:cNvPr id="0" name=""/>
        <dsp:cNvSpPr/>
      </dsp:nvSpPr>
      <dsp:spPr>
        <a:xfrm>
          <a:off x="0" y="1808"/>
          <a:ext cx="6245265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1DEA3-8E4A-4D5C-B6CF-3305391D46F4}">
      <dsp:nvSpPr>
        <dsp:cNvPr id="0" name=""/>
        <dsp:cNvSpPr/>
      </dsp:nvSpPr>
      <dsp:spPr>
        <a:xfrm>
          <a:off x="233059" y="175158"/>
          <a:ext cx="423745" cy="4237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517CD-B41B-419C-BF00-A119FE3EF84A}">
      <dsp:nvSpPr>
        <dsp:cNvPr id="0" name=""/>
        <dsp:cNvSpPr/>
      </dsp:nvSpPr>
      <dsp:spPr>
        <a:xfrm>
          <a:off x="889864" y="1808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What analytic tools do you provide?</a:t>
          </a:r>
        </a:p>
      </dsp:txBody>
      <dsp:txXfrm>
        <a:off x="889864" y="1808"/>
        <a:ext cx="5355400" cy="770445"/>
      </dsp:txXfrm>
    </dsp:sp>
    <dsp:sp modelId="{14DC2297-24CA-4647-B07E-7B3092887013}">
      <dsp:nvSpPr>
        <dsp:cNvPr id="0" name=""/>
        <dsp:cNvSpPr/>
      </dsp:nvSpPr>
      <dsp:spPr>
        <a:xfrm>
          <a:off x="0" y="964865"/>
          <a:ext cx="6245265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71301-2509-443C-A4FF-5CA7DE3FA944}">
      <dsp:nvSpPr>
        <dsp:cNvPr id="0" name=""/>
        <dsp:cNvSpPr/>
      </dsp:nvSpPr>
      <dsp:spPr>
        <a:xfrm>
          <a:off x="233059" y="1138215"/>
          <a:ext cx="423745" cy="4237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D1C9F8-6269-4555-A7B0-B90B4D3FFAF7}">
      <dsp:nvSpPr>
        <dsp:cNvPr id="0" name=""/>
        <dsp:cNvSpPr/>
      </dsp:nvSpPr>
      <dsp:spPr>
        <a:xfrm>
          <a:off x="889864" y="964865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What Open Enrollment support do you provide? </a:t>
          </a:r>
        </a:p>
      </dsp:txBody>
      <dsp:txXfrm>
        <a:off x="889864" y="964865"/>
        <a:ext cx="5355400" cy="770445"/>
      </dsp:txXfrm>
    </dsp:sp>
    <dsp:sp modelId="{AE627802-79B4-489D-A4B0-7D8458777DC7}">
      <dsp:nvSpPr>
        <dsp:cNvPr id="0" name=""/>
        <dsp:cNvSpPr/>
      </dsp:nvSpPr>
      <dsp:spPr>
        <a:xfrm>
          <a:off x="0" y="1927922"/>
          <a:ext cx="6245265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01D76-3BEC-4EA9-9CBB-74F3BEE1F8DE}">
      <dsp:nvSpPr>
        <dsp:cNvPr id="0" name=""/>
        <dsp:cNvSpPr/>
      </dsp:nvSpPr>
      <dsp:spPr>
        <a:xfrm>
          <a:off x="233059" y="2101272"/>
          <a:ext cx="423745" cy="4237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1FA9A8-E8AE-40FE-A208-F0288F26AC74}">
      <dsp:nvSpPr>
        <dsp:cNvPr id="0" name=""/>
        <dsp:cNvSpPr/>
      </dsp:nvSpPr>
      <dsp:spPr>
        <a:xfrm>
          <a:off x="889864" y="1927922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Do you offer compliance tools?</a:t>
          </a:r>
          <a:r>
            <a:rPr lang="en-US" sz="1900" kern="1200"/>
            <a:t> </a:t>
          </a:r>
        </a:p>
      </dsp:txBody>
      <dsp:txXfrm>
        <a:off x="889864" y="1927922"/>
        <a:ext cx="5355400" cy="770445"/>
      </dsp:txXfrm>
    </dsp:sp>
    <dsp:sp modelId="{87D4917B-F8A8-491D-8621-8BE04F9F6EF1}">
      <dsp:nvSpPr>
        <dsp:cNvPr id="0" name=""/>
        <dsp:cNvSpPr/>
      </dsp:nvSpPr>
      <dsp:spPr>
        <a:xfrm>
          <a:off x="0" y="2890979"/>
          <a:ext cx="6245265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90A3E2-5782-4622-BD85-FA0E7D5BD052}">
      <dsp:nvSpPr>
        <dsp:cNvPr id="0" name=""/>
        <dsp:cNvSpPr/>
      </dsp:nvSpPr>
      <dsp:spPr>
        <a:xfrm>
          <a:off x="233059" y="3064329"/>
          <a:ext cx="423745" cy="4237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90ABE-860F-4B10-96AA-7AB1B62DC7A0}">
      <dsp:nvSpPr>
        <dsp:cNvPr id="0" name=""/>
        <dsp:cNvSpPr/>
      </dsp:nvSpPr>
      <dsp:spPr>
        <a:xfrm>
          <a:off x="889864" y="2890979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Do you offer technology and HR tools?</a:t>
          </a:r>
          <a:endParaRPr lang="en-US" sz="1900" kern="1200"/>
        </a:p>
      </dsp:txBody>
      <dsp:txXfrm>
        <a:off x="889864" y="2890979"/>
        <a:ext cx="5355400" cy="770445"/>
      </dsp:txXfrm>
    </dsp:sp>
    <dsp:sp modelId="{D0C374CB-BB42-48AD-88F6-705860FF4A69}">
      <dsp:nvSpPr>
        <dsp:cNvPr id="0" name=""/>
        <dsp:cNvSpPr/>
      </dsp:nvSpPr>
      <dsp:spPr>
        <a:xfrm>
          <a:off x="0" y="3854036"/>
          <a:ext cx="6245265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3BB448-C990-4C82-9477-7A67C3295998}">
      <dsp:nvSpPr>
        <dsp:cNvPr id="0" name=""/>
        <dsp:cNvSpPr/>
      </dsp:nvSpPr>
      <dsp:spPr>
        <a:xfrm>
          <a:off x="233059" y="4027386"/>
          <a:ext cx="423745" cy="4237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A19A7-45C3-49F5-966C-A02D102D2989}">
      <dsp:nvSpPr>
        <dsp:cNvPr id="0" name=""/>
        <dsp:cNvSpPr/>
      </dsp:nvSpPr>
      <dsp:spPr>
        <a:xfrm>
          <a:off x="889864" y="3854036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Do you offer other tools for member support?  	</a:t>
          </a:r>
        </a:p>
      </dsp:txBody>
      <dsp:txXfrm>
        <a:off x="889864" y="3854036"/>
        <a:ext cx="5355400" cy="770445"/>
      </dsp:txXfrm>
    </dsp:sp>
    <dsp:sp modelId="{53277BF1-C3BF-4C57-B94A-68E6F34D0649}">
      <dsp:nvSpPr>
        <dsp:cNvPr id="0" name=""/>
        <dsp:cNvSpPr/>
      </dsp:nvSpPr>
      <dsp:spPr>
        <a:xfrm>
          <a:off x="0" y="4817093"/>
          <a:ext cx="6245265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2FA387-7375-40E7-B7C0-70189AFFB36D}">
      <dsp:nvSpPr>
        <dsp:cNvPr id="0" name=""/>
        <dsp:cNvSpPr/>
      </dsp:nvSpPr>
      <dsp:spPr>
        <a:xfrm>
          <a:off x="233059" y="4990443"/>
          <a:ext cx="423745" cy="42374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B1C23-2C7B-4E5F-81E5-9709563C9DF1}">
      <dsp:nvSpPr>
        <dsp:cNvPr id="0" name=""/>
        <dsp:cNvSpPr/>
      </dsp:nvSpPr>
      <dsp:spPr>
        <a:xfrm>
          <a:off x="889864" y="4817093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Is there additional cost for your tools? </a:t>
          </a:r>
        </a:p>
      </dsp:txBody>
      <dsp:txXfrm>
        <a:off x="889864" y="4817093"/>
        <a:ext cx="5355400" cy="77044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6F579-8696-421A-AB9D-87D2BF16840E}">
      <dsp:nvSpPr>
        <dsp:cNvPr id="0" name=""/>
        <dsp:cNvSpPr/>
      </dsp:nvSpPr>
      <dsp:spPr>
        <a:xfrm>
          <a:off x="0" y="688193"/>
          <a:ext cx="6263640" cy="13127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 dirty="0"/>
            <a:t>Importance of not just choosing based on the lowest price</a:t>
          </a:r>
          <a:endParaRPr lang="en-US" sz="3300" kern="1200" dirty="0"/>
        </a:p>
      </dsp:txBody>
      <dsp:txXfrm>
        <a:off x="64083" y="752276"/>
        <a:ext cx="6135474" cy="1184574"/>
      </dsp:txXfrm>
    </dsp:sp>
    <dsp:sp modelId="{D9DB9AF8-C555-4ACB-A373-0072481C77F2}">
      <dsp:nvSpPr>
        <dsp:cNvPr id="0" name=""/>
        <dsp:cNvSpPr/>
      </dsp:nvSpPr>
      <dsp:spPr>
        <a:xfrm>
          <a:off x="0" y="2095973"/>
          <a:ext cx="6263640" cy="13127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/>
            <a:t>The value of building a long-term partnership</a:t>
          </a:r>
          <a:endParaRPr lang="en-US" sz="3300" kern="1200"/>
        </a:p>
      </dsp:txBody>
      <dsp:txXfrm>
        <a:off x="64083" y="2160056"/>
        <a:ext cx="6135474" cy="1184574"/>
      </dsp:txXfrm>
    </dsp:sp>
    <dsp:sp modelId="{0C8B4ECB-C03C-4ED4-A37C-C59162093579}">
      <dsp:nvSpPr>
        <dsp:cNvPr id="0" name=""/>
        <dsp:cNvSpPr/>
      </dsp:nvSpPr>
      <dsp:spPr>
        <a:xfrm>
          <a:off x="0" y="3503754"/>
          <a:ext cx="6263640" cy="13127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/>
            <a:t>A consultative versus transactional approach </a:t>
          </a:r>
          <a:endParaRPr lang="en-US" sz="3300" kern="1200"/>
        </a:p>
      </dsp:txBody>
      <dsp:txXfrm>
        <a:off x="64083" y="3567837"/>
        <a:ext cx="6135474" cy="1184574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1441B-ECDA-4DDA-8F3C-3EEB9F400EA4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3DC5B1-5857-427C-930F-DD3D064FE6E8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26F70-0C75-489B-A791-80A0C1D6E5DF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Balancing expertise, service model, and price to make a choice</a:t>
          </a:r>
        </a:p>
      </dsp:txBody>
      <dsp:txXfrm>
        <a:off x="1357965" y="2319"/>
        <a:ext cx="4887299" cy="1175727"/>
      </dsp:txXfrm>
    </dsp:sp>
    <dsp:sp modelId="{4BAFF916-F7A2-4C80-A7C4-705AFD87F762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876C5-42CC-4598-A1D8-B756482CB258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FC83F-7A0B-4495-8A9A-06E07AF06DE4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Stakeholders in the decision</a:t>
          </a:r>
        </a:p>
      </dsp:txBody>
      <dsp:txXfrm>
        <a:off x="1357965" y="1471979"/>
        <a:ext cx="4887299" cy="1175727"/>
      </dsp:txXfrm>
    </dsp:sp>
    <dsp:sp modelId="{1A8EDD1D-EF41-41D8-87B4-3D53FCAF050C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CD11DB-61F7-4A35-9688-91F5637437DB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A60F1E-2C69-4E55-8C86-07289E11E872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Pre-existing relationships</a:t>
          </a:r>
        </a:p>
      </dsp:txBody>
      <dsp:txXfrm>
        <a:off x="1357965" y="2941639"/>
        <a:ext cx="4887299" cy="1175727"/>
      </dsp:txXfrm>
    </dsp:sp>
    <dsp:sp modelId="{5305ADE0-AED0-4761-B4A6-0DC96B3E03A3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7C08BA-4BD7-4836-80BE-18B9CF1939A4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53C77B-4F69-47E9-8B18-1A19598F23B4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Expertise and delivery versus personal rapport </a:t>
          </a:r>
        </a:p>
      </dsp:txBody>
      <dsp:txXfrm>
        <a:off x="1357965" y="4411299"/>
        <a:ext cx="4887299" cy="117572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26BA5-3302-4C3F-87B5-1992CBC9CD2A}">
      <dsp:nvSpPr>
        <dsp:cNvPr id="0" name=""/>
        <dsp:cNvSpPr/>
      </dsp:nvSpPr>
      <dsp:spPr>
        <a:xfrm>
          <a:off x="3100" y="1107228"/>
          <a:ext cx="1642577" cy="492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800" tIns="129800" rIns="129800" bIns="1298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Push</a:t>
          </a:r>
        </a:p>
      </dsp:txBody>
      <dsp:txXfrm>
        <a:off x="3100" y="1107228"/>
        <a:ext cx="1642577" cy="492773"/>
      </dsp:txXfrm>
    </dsp:sp>
    <dsp:sp modelId="{223D84E1-87B3-429C-A74A-7163A5307688}">
      <dsp:nvSpPr>
        <dsp:cNvPr id="0" name=""/>
        <dsp:cNvSpPr/>
      </dsp:nvSpPr>
      <dsp:spPr>
        <a:xfrm>
          <a:off x="3100" y="1600001"/>
          <a:ext cx="1642577" cy="28289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250" tIns="162250" rIns="162250" bIns="16225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Push unsuitable or unnecessary coverage</a:t>
          </a:r>
        </a:p>
      </dsp:txBody>
      <dsp:txXfrm>
        <a:off x="3100" y="1600001"/>
        <a:ext cx="1642577" cy="2828911"/>
      </dsp:txXfrm>
    </dsp:sp>
    <dsp:sp modelId="{A26D3CA2-03F2-466C-BDF9-1D3ACBE7094D}">
      <dsp:nvSpPr>
        <dsp:cNvPr id="0" name=""/>
        <dsp:cNvSpPr/>
      </dsp:nvSpPr>
      <dsp:spPr>
        <a:xfrm>
          <a:off x="1753678" y="1107228"/>
          <a:ext cx="1642577" cy="492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800" tIns="129800" rIns="129800" bIns="1298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Lead</a:t>
          </a:r>
        </a:p>
      </dsp:txBody>
      <dsp:txXfrm>
        <a:off x="1753678" y="1107228"/>
        <a:ext cx="1642577" cy="492773"/>
      </dsp:txXfrm>
    </dsp:sp>
    <dsp:sp modelId="{73030E14-2890-439C-AEE3-DED293A52403}">
      <dsp:nvSpPr>
        <dsp:cNvPr id="0" name=""/>
        <dsp:cNvSpPr/>
      </dsp:nvSpPr>
      <dsp:spPr>
        <a:xfrm>
          <a:off x="1753678" y="1600001"/>
          <a:ext cx="1642577" cy="28289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250" tIns="162250" rIns="162250" bIns="16225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Lead with how much savings they will provide without analysis</a:t>
          </a:r>
        </a:p>
      </dsp:txBody>
      <dsp:txXfrm>
        <a:off x="1753678" y="1600001"/>
        <a:ext cx="1642577" cy="2828911"/>
      </dsp:txXfrm>
    </dsp:sp>
    <dsp:sp modelId="{0D51B52B-355C-4239-8D8D-7487FCE3B098}">
      <dsp:nvSpPr>
        <dsp:cNvPr id="0" name=""/>
        <dsp:cNvSpPr/>
      </dsp:nvSpPr>
      <dsp:spPr>
        <a:xfrm>
          <a:off x="3504256" y="1107228"/>
          <a:ext cx="1642577" cy="492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800" tIns="129800" rIns="129800" bIns="1298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Seem</a:t>
          </a:r>
        </a:p>
      </dsp:txBody>
      <dsp:txXfrm>
        <a:off x="3504256" y="1107228"/>
        <a:ext cx="1642577" cy="492773"/>
      </dsp:txXfrm>
    </dsp:sp>
    <dsp:sp modelId="{4D66923C-8F8C-4421-82E8-51C18E2E55CD}">
      <dsp:nvSpPr>
        <dsp:cNvPr id="0" name=""/>
        <dsp:cNvSpPr/>
      </dsp:nvSpPr>
      <dsp:spPr>
        <a:xfrm>
          <a:off x="3504256" y="1600001"/>
          <a:ext cx="1642577" cy="28289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250" tIns="162250" rIns="162250" bIns="16225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Seem to push a single solution or vendor</a:t>
          </a:r>
        </a:p>
      </dsp:txBody>
      <dsp:txXfrm>
        <a:off x="3504256" y="1600001"/>
        <a:ext cx="1642577" cy="2828911"/>
      </dsp:txXfrm>
    </dsp:sp>
    <dsp:sp modelId="{CDAC42CD-47F5-4155-A44C-30981B4B2EF8}">
      <dsp:nvSpPr>
        <dsp:cNvPr id="0" name=""/>
        <dsp:cNvSpPr/>
      </dsp:nvSpPr>
      <dsp:spPr>
        <a:xfrm>
          <a:off x="5254833" y="1107228"/>
          <a:ext cx="1642577" cy="492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800" tIns="129800" rIns="129800" bIns="1298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Leverage</a:t>
          </a:r>
        </a:p>
      </dsp:txBody>
      <dsp:txXfrm>
        <a:off x="5254833" y="1107228"/>
        <a:ext cx="1642577" cy="492773"/>
      </dsp:txXfrm>
    </dsp:sp>
    <dsp:sp modelId="{6CC34965-3620-4A53-91D9-E017F6FAB054}">
      <dsp:nvSpPr>
        <dsp:cNvPr id="0" name=""/>
        <dsp:cNvSpPr/>
      </dsp:nvSpPr>
      <dsp:spPr>
        <a:xfrm>
          <a:off x="5254833" y="1600001"/>
          <a:ext cx="1642577" cy="28289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250" tIns="162250" rIns="162250" bIns="16225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Leverage outside relationships to pressure a change in vendor or brokerage</a:t>
          </a:r>
        </a:p>
      </dsp:txBody>
      <dsp:txXfrm>
        <a:off x="5254833" y="1600001"/>
        <a:ext cx="1642577" cy="282891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31269-D272-4E35-9A2B-4C36B5E6707E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CD795-B179-489E-B981-E4F9734C9B88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Difficulty in explaining terms or reluctance to share full information</a:t>
          </a:r>
        </a:p>
      </dsp:txBody>
      <dsp:txXfrm>
        <a:off x="398656" y="1088253"/>
        <a:ext cx="2959127" cy="1837317"/>
      </dsp:txXfrm>
    </dsp:sp>
    <dsp:sp modelId="{9695F20F-AD3F-49D0-8541-B68E2E583D1C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71268-D767-4D92-94AA-73A91924F713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Unwilling to share compensation model</a:t>
          </a:r>
        </a:p>
      </dsp:txBody>
      <dsp:txXfrm>
        <a:off x="4155097" y="1088253"/>
        <a:ext cx="2959127" cy="1837317"/>
      </dsp:txXfrm>
    </dsp:sp>
    <dsp:sp modelId="{AD03F125-3DA9-4EAD-96EE-79BCF79D38C6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722B66-78A2-4E5B-A0D1-197BA0C64D9F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Always find a way to maintain incumbent vendors </a:t>
          </a:r>
        </a:p>
      </dsp:txBody>
      <dsp:txXfrm>
        <a:off x="7911539" y="1088253"/>
        <a:ext cx="2959127" cy="183731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BFDFE-604A-4961-9C62-5141D0102796}">
      <dsp:nvSpPr>
        <dsp:cNvPr id="0" name=""/>
        <dsp:cNvSpPr/>
      </dsp:nvSpPr>
      <dsp:spPr>
        <a:xfrm>
          <a:off x="0" y="68183"/>
          <a:ext cx="6630174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Brokers who exclusively work with only one or two insurers</a:t>
          </a:r>
        </a:p>
      </dsp:txBody>
      <dsp:txXfrm>
        <a:off x="62141" y="130324"/>
        <a:ext cx="6505892" cy="1148678"/>
      </dsp:txXfrm>
    </dsp:sp>
    <dsp:sp modelId="{3AF14900-3BD0-4B79-B116-DABD547C8D44}">
      <dsp:nvSpPr>
        <dsp:cNvPr id="0" name=""/>
        <dsp:cNvSpPr/>
      </dsp:nvSpPr>
      <dsp:spPr>
        <a:xfrm>
          <a:off x="0" y="1433303"/>
          <a:ext cx="6630174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Limited geographic reach</a:t>
          </a:r>
        </a:p>
      </dsp:txBody>
      <dsp:txXfrm>
        <a:off x="62141" y="1495444"/>
        <a:ext cx="6505892" cy="1148678"/>
      </dsp:txXfrm>
    </dsp:sp>
    <dsp:sp modelId="{6B1E80E0-277E-4F11-977A-C948F61E9577}">
      <dsp:nvSpPr>
        <dsp:cNvPr id="0" name=""/>
        <dsp:cNvSpPr/>
      </dsp:nvSpPr>
      <dsp:spPr>
        <a:xfrm>
          <a:off x="0" y="2798423"/>
          <a:ext cx="6630174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Limited resources outside direct local policy support</a:t>
          </a:r>
        </a:p>
      </dsp:txBody>
      <dsp:txXfrm>
        <a:off x="62141" y="2860564"/>
        <a:ext cx="6505892" cy="1148678"/>
      </dsp:txXfrm>
    </dsp:sp>
    <dsp:sp modelId="{12AD2537-5478-49B9-A914-409827FBB215}">
      <dsp:nvSpPr>
        <dsp:cNvPr id="0" name=""/>
        <dsp:cNvSpPr/>
      </dsp:nvSpPr>
      <dsp:spPr>
        <a:xfrm>
          <a:off x="0" y="4163544"/>
          <a:ext cx="6630174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Try to impose market solution from another region of their practice</a:t>
          </a:r>
        </a:p>
      </dsp:txBody>
      <dsp:txXfrm>
        <a:off x="62141" y="4225685"/>
        <a:ext cx="6505892" cy="1148678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4D082C-4542-4906-A6BE-FEFE6FB879C0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F836D-8A22-4C42-BE59-CB556DB39BC5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401FA-C3D3-4D7C-8544-3A414CB9E890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Poor reviews or unresolved complaints from current client</a:t>
          </a:r>
        </a:p>
      </dsp:txBody>
      <dsp:txXfrm>
        <a:off x="1844034" y="682"/>
        <a:ext cx="4401230" cy="1596566"/>
      </dsp:txXfrm>
    </dsp:sp>
    <dsp:sp modelId="{7BE40B41-3073-49D2-BD92-1087911A332F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09210-154E-4B17-9490-766ABB821D31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6FE32-5FA5-4683-9B0E-1978B9BB939D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Unwillingness to support a transition in client/broker relationship</a:t>
          </a:r>
        </a:p>
      </dsp:txBody>
      <dsp:txXfrm>
        <a:off x="1844034" y="1996390"/>
        <a:ext cx="4401230" cy="1596566"/>
      </dsp:txXfrm>
    </dsp:sp>
    <dsp:sp modelId="{2EFDD48E-868D-4AAF-858B-68D845068D4B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2281C-0294-419C-BDD7-7985D0AD0796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46E7C-1907-4150-90BF-A4FD6FCEA7FF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Consistently short client tenure</a:t>
          </a:r>
        </a:p>
      </dsp:txBody>
      <dsp:txXfrm>
        <a:off x="1844034" y="3992098"/>
        <a:ext cx="4401230" cy="1596566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7723B6-CA1F-42F5-8BBD-AE6FBAB05194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1A672-5C99-465A-8649-ED1161E1221C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Unreasonably long delays in response time</a:t>
          </a:r>
        </a:p>
      </dsp:txBody>
      <dsp:txXfrm>
        <a:off x="299702" y="1282093"/>
        <a:ext cx="2200851" cy="1366505"/>
      </dsp:txXfrm>
    </dsp:sp>
    <dsp:sp modelId="{147BE77B-1437-4D6A-97DD-9CCDCE5B9C58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802A5-B58B-4690-AD1A-216B338F94AA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Failure to respond to issues when directly approached</a:t>
          </a:r>
        </a:p>
      </dsp:txBody>
      <dsp:txXfrm>
        <a:off x="3093555" y="1282093"/>
        <a:ext cx="2200851" cy="1366505"/>
      </dsp:txXfrm>
    </dsp:sp>
    <dsp:sp modelId="{544D90F0-C3ED-4DF6-A2E9-1CBAD9DFB51F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0098C7-1473-4F2B-AB49-22B1222C0510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Push difficult conversations to subordinates</a:t>
          </a:r>
        </a:p>
      </dsp:txBody>
      <dsp:txXfrm>
        <a:off x="5887408" y="1282093"/>
        <a:ext cx="2200851" cy="1366505"/>
      </dsp:txXfrm>
    </dsp:sp>
    <dsp:sp modelId="{4CB62171-59FA-4F8B-B3C4-3B0C91345C51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34C94-F17B-4E2B-B360-DA537C1ED4D9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Makes promises but fails to execute</a:t>
          </a:r>
        </a:p>
      </dsp:txBody>
      <dsp:txXfrm>
        <a:off x="8681261" y="1282093"/>
        <a:ext cx="2200851" cy="13665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1A655-5BB6-4C89-A58E-63DE8FD1F1BA}">
      <dsp:nvSpPr>
        <dsp:cNvPr id="0" name=""/>
        <dsp:cNvSpPr/>
      </dsp:nvSpPr>
      <dsp:spPr>
        <a:xfrm>
          <a:off x="1400137" y="525099"/>
          <a:ext cx="1504617" cy="15046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FBCF9-D168-4291-9849-DC1956592443}">
      <dsp:nvSpPr>
        <dsp:cNvPr id="0" name=""/>
        <dsp:cNvSpPr/>
      </dsp:nvSpPr>
      <dsp:spPr>
        <a:xfrm>
          <a:off x="2992" y="2173508"/>
          <a:ext cx="4298906" cy="644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kern="1200"/>
            <a:t>Independent brokers vs. Agencies</a:t>
          </a:r>
        </a:p>
      </dsp:txBody>
      <dsp:txXfrm>
        <a:off x="2992" y="2173508"/>
        <a:ext cx="4298906" cy="644835"/>
      </dsp:txXfrm>
    </dsp:sp>
    <dsp:sp modelId="{54221BAA-BED3-4206-9F20-18BD63AAC959}">
      <dsp:nvSpPr>
        <dsp:cNvPr id="0" name=""/>
        <dsp:cNvSpPr/>
      </dsp:nvSpPr>
      <dsp:spPr>
        <a:xfrm>
          <a:off x="2992" y="2885224"/>
          <a:ext cx="4298906" cy="983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B077E2-4C17-4E14-8578-6319F093C8A3}">
      <dsp:nvSpPr>
        <dsp:cNvPr id="0" name=""/>
        <dsp:cNvSpPr/>
      </dsp:nvSpPr>
      <dsp:spPr>
        <a:xfrm>
          <a:off x="6451352" y="525099"/>
          <a:ext cx="1504617" cy="15046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39B83E-11D2-4D3D-9EE0-7ABD00639C19}">
      <dsp:nvSpPr>
        <dsp:cNvPr id="0" name=""/>
        <dsp:cNvSpPr/>
      </dsp:nvSpPr>
      <dsp:spPr>
        <a:xfrm>
          <a:off x="5054207" y="2173508"/>
          <a:ext cx="4298906" cy="644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kern="1200"/>
            <a:t>Specialization </a:t>
          </a:r>
        </a:p>
      </dsp:txBody>
      <dsp:txXfrm>
        <a:off x="5054207" y="2173508"/>
        <a:ext cx="4298906" cy="644835"/>
      </dsp:txXfrm>
    </dsp:sp>
    <dsp:sp modelId="{A38F5692-A298-4608-9EF3-4E7DFCE2485B}">
      <dsp:nvSpPr>
        <dsp:cNvPr id="0" name=""/>
        <dsp:cNvSpPr/>
      </dsp:nvSpPr>
      <dsp:spPr>
        <a:xfrm>
          <a:off x="5054207" y="2885224"/>
          <a:ext cx="4298906" cy="983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Market size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Geography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Industry</a:t>
          </a:r>
        </a:p>
      </dsp:txBody>
      <dsp:txXfrm>
        <a:off x="5054207" y="2885224"/>
        <a:ext cx="4298906" cy="98387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F633B-CB56-4FCA-A19C-1EA417EC7692}">
      <dsp:nvSpPr>
        <dsp:cNvPr id="0" name=""/>
        <dsp:cNvSpPr/>
      </dsp:nvSpPr>
      <dsp:spPr>
        <a:xfrm>
          <a:off x="0" y="19268"/>
          <a:ext cx="6263640" cy="7370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Why you need a broker</a:t>
          </a:r>
        </a:p>
      </dsp:txBody>
      <dsp:txXfrm>
        <a:off x="35982" y="55250"/>
        <a:ext cx="6191676" cy="665135"/>
      </dsp:txXfrm>
    </dsp:sp>
    <dsp:sp modelId="{B5800474-9EA5-4315-B869-39E0B07131AF}">
      <dsp:nvSpPr>
        <dsp:cNvPr id="0" name=""/>
        <dsp:cNvSpPr/>
      </dsp:nvSpPr>
      <dsp:spPr>
        <a:xfrm>
          <a:off x="0" y="842768"/>
          <a:ext cx="6263640" cy="7370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Understand your specific needs</a:t>
          </a:r>
        </a:p>
      </dsp:txBody>
      <dsp:txXfrm>
        <a:off x="35982" y="878750"/>
        <a:ext cx="6191676" cy="665135"/>
      </dsp:txXfrm>
    </dsp:sp>
    <dsp:sp modelId="{85BED134-6079-43AA-A87B-07C019035A44}">
      <dsp:nvSpPr>
        <dsp:cNvPr id="0" name=""/>
        <dsp:cNvSpPr/>
      </dsp:nvSpPr>
      <dsp:spPr>
        <a:xfrm>
          <a:off x="0" y="1666268"/>
          <a:ext cx="6263640" cy="7370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Qualities of a good broker </a:t>
          </a:r>
        </a:p>
      </dsp:txBody>
      <dsp:txXfrm>
        <a:off x="35982" y="1702250"/>
        <a:ext cx="6191676" cy="665135"/>
      </dsp:txXfrm>
    </dsp:sp>
    <dsp:sp modelId="{20250801-3444-45AE-BB37-3EC44B23112B}">
      <dsp:nvSpPr>
        <dsp:cNvPr id="0" name=""/>
        <dsp:cNvSpPr/>
      </dsp:nvSpPr>
      <dsp:spPr>
        <a:xfrm>
          <a:off x="0" y="2403368"/>
          <a:ext cx="6263640" cy="1521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1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Expertise, experience and strong reputation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Works with wide array of carriers and vendors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Deep team/support structure</a:t>
          </a:r>
        </a:p>
      </dsp:txBody>
      <dsp:txXfrm>
        <a:off x="0" y="2403368"/>
        <a:ext cx="6263640" cy="1521450"/>
      </dsp:txXfrm>
    </dsp:sp>
    <dsp:sp modelId="{9B4FE599-D740-480F-8CDD-D98D1FA7D757}">
      <dsp:nvSpPr>
        <dsp:cNvPr id="0" name=""/>
        <dsp:cNvSpPr/>
      </dsp:nvSpPr>
      <dsp:spPr>
        <a:xfrm>
          <a:off x="0" y="3924818"/>
          <a:ext cx="6263640" cy="7370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Steps in Evaluation</a:t>
          </a:r>
        </a:p>
      </dsp:txBody>
      <dsp:txXfrm>
        <a:off x="35982" y="3960800"/>
        <a:ext cx="6191676" cy="665135"/>
      </dsp:txXfrm>
    </dsp:sp>
    <dsp:sp modelId="{3E7FCF22-73CE-486A-8FE7-15CDBE2125EF}">
      <dsp:nvSpPr>
        <dsp:cNvPr id="0" name=""/>
        <dsp:cNvSpPr/>
      </dsp:nvSpPr>
      <dsp:spPr>
        <a:xfrm>
          <a:off x="0" y="4748319"/>
          <a:ext cx="6263640" cy="7370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Avoid Red Flags</a:t>
          </a:r>
        </a:p>
      </dsp:txBody>
      <dsp:txXfrm>
        <a:off x="35982" y="4784301"/>
        <a:ext cx="6191676" cy="6651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D2881-2CDC-4E5B-861C-D559343DDFFB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66C6B1-2333-4B88-95CB-7F35A0410F9F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28B45-1F5B-490D-BE3D-060B2EBA5C45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Broker Scope of Services needed</a:t>
          </a:r>
        </a:p>
      </dsp:txBody>
      <dsp:txXfrm>
        <a:off x="1357965" y="2319"/>
        <a:ext cx="4887299" cy="1175727"/>
      </dsp:txXfrm>
    </dsp:sp>
    <dsp:sp modelId="{7896746D-106B-4B50-A430-FE7E401CE91B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3FF80-DEC3-4C64-AD6C-E4E0C10E8E04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CC25D6-AFA6-4687-AE8B-D1F12E92F01A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Level of ongoing support needed</a:t>
          </a:r>
        </a:p>
      </dsp:txBody>
      <dsp:txXfrm>
        <a:off x="1357965" y="1471979"/>
        <a:ext cx="4887299" cy="1175727"/>
      </dsp:txXfrm>
    </dsp:sp>
    <dsp:sp modelId="{1A987909-CF79-44A4-B620-993C1096BAF9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58FF48-E849-465D-818F-8CC168C2D68B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D91D1-D17F-4B08-8805-DFD6B0CC770C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Level of expertise needed</a:t>
          </a:r>
        </a:p>
      </dsp:txBody>
      <dsp:txXfrm>
        <a:off x="1357965" y="2941639"/>
        <a:ext cx="4887299" cy="1175727"/>
      </dsp:txXfrm>
    </dsp:sp>
    <dsp:sp modelId="{C7C26ED9-072E-4654-8E06-60AE7692B95C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EF6352-877E-4EBF-85C3-86937CF96227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9F3305-4DC7-42CA-9F8D-B65E79E7EB91}">
      <dsp:nvSpPr>
        <dsp:cNvPr id="0" name=""/>
        <dsp:cNvSpPr/>
      </dsp:nvSpPr>
      <dsp:spPr>
        <a:xfrm>
          <a:off x="1357965" y="4411299"/>
          <a:ext cx="281036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Coverage types </a:t>
          </a:r>
        </a:p>
      </dsp:txBody>
      <dsp:txXfrm>
        <a:off x="1357965" y="4411299"/>
        <a:ext cx="2810369" cy="1175727"/>
      </dsp:txXfrm>
    </dsp:sp>
    <dsp:sp modelId="{286D1794-D730-473F-A22D-1F5FC690E2FC}">
      <dsp:nvSpPr>
        <dsp:cNvPr id="0" name=""/>
        <dsp:cNvSpPr/>
      </dsp:nvSpPr>
      <dsp:spPr>
        <a:xfrm>
          <a:off x="4168334" y="4411299"/>
          <a:ext cx="2076930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Property 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Liability 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Employee Benefits</a:t>
          </a:r>
        </a:p>
      </dsp:txBody>
      <dsp:txXfrm>
        <a:off x="4168334" y="4411299"/>
        <a:ext cx="2076930" cy="11757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5C630-4F50-4895-81BB-0077604D86F2}">
      <dsp:nvSpPr>
        <dsp:cNvPr id="0" name=""/>
        <dsp:cNvSpPr/>
      </dsp:nvSpPr>
      <dsp:spPr>
        <a:xfrm>
          <a:off x="0" y="1801"/>
          <a:ext cx="1092782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37BBD-F137-412C-870C-DDD30D8C1F4C}">
      <dsp:nvSpPr>
        <dsp:cNvPr id="0" name=""/>
        <dsp:cNvSpPr/>
      </dsp:nvSpPr>
      <dsp:spPr>
        <a:xfrm>
          <a:off x="0" y="1801"/>
          <a:ext cx="10927829" cy="6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Underinsuring </a:t>
          </a:r>
        </a:p>
      </dsp:txBody>
      <dsp:txXfrm>
        <a:off x="0" y="1801"/>
        <a:ext cx="10927829" cy="614300"/>
      </dsp:txXfrm>
    </dsp:sp>
    <dsp:sp modelId="{A2D957E8-6CDE-4CF4-8872-F7B25EAF801A}">
      <dsp:nvSpPr>
        <dsp:cNvPr id="0" name=""/>
        <dsp:cNvSpPr/>
      </dsp:nvSpPr>
      <dsp:spPr>
        <a:xfrm>
          <a:off x="0" y="616101"/>
          <a:ext cx="10927829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8B727-5E36-4C7C-A3F7-DE51627E3BE9}">
      <dsp:nvSpPr>
        <dsp:cNvPr id="0" name=""/>
        <dsp:cNvSpPr/>
      </dsp:nvSpPr>
      <dsp:spPr>
        <a:xfrm>
          <a:off x="0" y="616101"/>
          <a:ext cx="10927829" cy="6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Overinsuring</a:t>
          </a:r>
        </a:p>
      </dsp:txBody>
      <dsp:txXfrm>
        <a:off x="0" y="616101"/>
        <a:ext cx="10927829" cy="614300"/>
      </dsp:txXfrm>
    </dsp:sp>
    <dsp:sp modelId="{8048BE86-AF47-4FF0-82EE-26E6B7A3485A}">
      <dsp:nvSpPr>
        <dsp:cNvPr id="0" name=""/>
        <dsp:cNvSpPr/>
      </dsp:nvSpPr>
      <dsp:spPr>
        <a:xfrm>
          <a:off x="0" y="1230402"/>
          <a:ext cx="10927829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CA1AC-688B-40EF-88A6-475EDF1FBD95}">
      <dsp:nvSpPr>
        <dsp:cNvPr id="0" name=""/>
        <dsp:cNvSpPr/>
      </dsp:nvSpPr>
      <dsp:spPr>
        <a:xfrm>
          <a:off x="0" y="1230402"/>
          <a:ext cx="10927829" cy="6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Overlooking key areas of coverage</a:t>
          </a:r>
        </a:p>
      </dsp:txBody>
      <dsp:txXfrm>
        <a:off x="0" y="1230402"/>
        <a:ext cx="10927829" cy="614300"/>
      </dsp:txXfrm>
    </dsp:sp>
    <dsp:sp modelId="{006127CD-524E-4B45-B402-210E25BAE19C}">
      <dsp:nvSpPr>
        <dsp:cNvPr id="0" name=""/>
        <dsp:cNvSpPr/>
      </dsp:nvSpPr>
      <dsp:spPr>
        <a:xfrm>
          <a:off x="0" y="1844702"/>
          <a:ext cx="10927829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7145A-F122-4F1B-9926-ECF82B46CAD8}">
      <dsp:nvSpPr>
        <dsp:cNvPr id="0" name=""/>
        <dsp:cNvSpPr/>
      </dsp:nvSpPr>
      <dsp:spPr>
        <a:xfrm>
          <a:off x="0" y="1844702"/>
          <a:ext cx="10927829" cy="6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Overlooking gaps in coverage</a:t>
          </a:r>
        </a:p>
      </dsp:txBody>
      <dsp:txXfrm>
        <a:off x="0" y="1844702"/>
        <a:ext cx="10927829" cy="614300"/>
      </dsp:txXfrm>
    </dsp:sp>
    <dsp:sp modelId="{A132AE4E-D465-43A6-926C-357C2E875606}">
      <dsp:nvSpPr>
        <dsp:cNvPr id="0" name=""/>
        <dsp:cNvSpPr/>
      </dsp:nvSpPr>
      <dsp:spPr>
        <a:xfrm>
          <a:off x="0" y="2459002"/>
          <a:ext cx="10927829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D78FD-5BDF-487C-A4B1-512D65602465}">
      <dsp:nvSpPr>
        <dsp:cNvPr id="0" name=""/>
        <dsp:cNvSpPr/>
      </dsp:nvSpPr>
      <dsp:spPr>
        <a:xfrm>
          <a:off x="0" y="2459002"/>
          <a:ext cx="10927829" cy="6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Treating Insurance as a commodity</a:t>
          </a:r>
        </a:p>
      </dsp:txBody>
      <dsp:txXfrm>
        <a:off x="0" y="2459002"/>
        <a:ext cx="10927829" cy="614300"/>
      </dsp:txXfrm>
    </dsp:sp>
    <dsp:sp modelId="{D8D0B612-6BEE-4C37-91CA-E3CF6BBAA9A0}">
      <dsp:nvSpPr>
        <dsp:cNvPr id="0" name=""/>
        <dsp:cNvSpPr/>
      </dsp:nvSpPr>
      <dsp:spPr>
        <a:xfrm>
          <a:off x="0" y="3073303"/>
          <a:ext cx="10927829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B961D5-5266-49EA-B632-32D68D626FED}">
      <dsp:nvSpPr>
        <dsp:cNvPr id="0" name=""/>
        <dsp:cNvSpPr/>
      </dsp:nvSpPr>
      <dsp:spPr>
        <a:xfrm>
          <a:off x="0" y="3073303"/>
          <a:ext cx="10927829" cy="6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Not understanding the risk you are trying to manage</a:t>
          </a:r>
        </a:p>
      </dsp:txBody>
      <dsp:txXfrm>
        <a:off x="0" y="3073303"/>
        <a:ext cx="10927829" cy="6143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EA3CA-1634-4271-9A04-B0132A5BCF16}">
      <dsp:nvSpPr>
        <dsp:cNvPr id="0" name=""/>
        <dsp:cNvSpPr/>
      </dsp:nvSpPr>
      <dsp:spPr>
        <a:xfrm>
          <a:off x="0" y="239723"/>
          <a:ext cx="6263640" cy="11547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Trustworthiness </a:t>
          </a:r>
        </a:p>
      </dsp:txBody>
      <dsp:txXfrm>
        <a:off x="56372" y="296095"/>
        <a:ext cx="6150896" cy="1042046"/>
      </dsp:txXfrm>
    </dsp:sp>
    <dsp:sp modelId="{42DD26DD-A35C-40A3-AA8C-32D409FB8B15}">
      <dsp:nvSpPr>
        <dsp:cNvPr id="0" name=""/>
        <dsp:cNvSpPr/>
      </dsp:nvSpPr>
      <dsp:spPr>
        <a:xfrm>
          <a:off x="0" y="1529873"/>
          <a:ext cx="6263640" cy="11547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Experience </a:t>
          </a:r>
        </a:p>
      </dsp:txBody>
      <dsp:txXfrm>
        <a:off x="56372" y="1586245"/>
        <a:ext cx="6150896" cy="1042046"/>
      </dsp:txXfrm>
    </dsp:sp>
    <dsp:sp modelId="{CDA1A9BE-1AA8-4942-B3EC-7B2A03AA6943}">
      <dsp:nvSpPr>
        <dsp:cNvPr id="0" name=""/>
        <dsp:cNvSpPr/>
      </dsp:nvSpPr>
      <dsp:spPr>
        <a:xfrm>
          <a:off x="0" y="2820023"/>
          <a:ext cx="6263640" cy="11547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Industry knowledge</a:t>
          </a:r>
        </a:p>
      </dsp:txBody>
      <dsp:txXfrm>
        <a:off x="56372" y="2876395"/>
        <a:ext cx="6150896" cy="1042046"/>
      </dsp:txXfrm>
    </dsp:sp>
    <dsp:sp modelId="{3FF26F12-11B4-4578-9974-6FD7D4490D23}">
      <dsp:nvSpPr>
        <dsp:cNvPr id="0" name=""/>
        <dsp:cNvSpPr/>
      </dsp:nvSpPr>
      <dsp:spPr>
        <a:xfrm>
          <a:off x="0" y="4110174"/>
          <a:ext cx="6263640" cy="11547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Strong Team Structure</a:t>
          </a:r>
        </a:p>
      </dsp:txBody>
      <dsp:txXfrm>
        <a:off x="56372" y="4166546"/>
        <a:ext cx="6150896" cy="10420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6D3F3-174B-4390-9953-4A450CA99153}">
      <dsp:nvSpPr>
        <dsp:cNvPr id="0" name=""/>
        <dsp:cNvSpPr/>
      </dsp:nvSpPr>
      <dsp:spPr>
        <a:xfrm>
          <a:off x="0" y="24203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Importance of proper credentials and state licensing</a:t>
          </a:r>
        </a:p>
      </dsp:txBody>
      <dsp:txXfrm>
        <a:off x="17991" y="42194"/>
        <a:ext cx="10479618" cy="332567"/>
      </dsp:txXfrm>
    </dsp:sp>
    <dsp:sp modelId="{F6F52BE3-F1FF-4B8B-873A-E27B73650870}">
      <dsp:nvSpPr>
        <dsp:cNvPr id="0" name=""/>
        <dsp:cNvSpPr/>
      </dsp:nvSpPr>
      <dsp:spPr>
        <a:xfrm>
          <a:off x="0" y="435953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Relevant industry certifications: </a:t>
          </a:r>
        </a:p>
      </dsp:txBody>
      <dsp:txXfrm>
        <a:off x="17991" y="453944"/>
        <a:ext cx="10479618" cy="332567"/>
      </dsp:txXfrm>
    </dsp:sp>
    <dsp:sp modelId="{F5F9D71B-84F2-4E1A-9CF9-B9C16A6C50BC}">
      <dsp:nvSpPr>
        <dsp:cNvPr id="0" name=""/>
        <dsp:cNvSpPr/>
      </dsp:nvSpPr>
      <dsp:spPr>
        <a:xfrm>
          <a:off x="0" y="847703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Certified Employee Benefit Specialist</a:t>
          </a:r>
        </a:p>
      </dsp:txBody>
      <dsp:txXfrm>
        <a:off x="17991" y="865694"/>
        <a:ext cx="10479618" cy="332567"/>
      </dsp:txXfrm>
    </dsp:sp>
    <dsp:sp modelId="{ABAA92C8-0D00-4ECE-B2D3-BA46CB97C180}">
      <dsp:nvSpPr>
        <dsp:cNvPr id="0" name=""/>
        <dsp:cNvSpPr/>
      </dsp:nvSpPr>
      <dsp:spPr>
        <a:xfrm>
          <a:off x="0" y="1216253"/>
          <a:ext cx="10515600" cy="3803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i="0" kern="1200"/>
            <a:t>The CEBS designation delivers benefits expertise supported by research-based best practices with a curriculum developed by the Wharton School of the University of Pennsylvania and administered by the International Foundation of Employee Benefit Plans</a:t>
          </a:r>
          <a:endParaRPr lang="en-US" sz="1200" kern="1200"/>
        </a:p>
      </dsp:txBody>
      <dsp:txXfrm>
        <a:off x="0" y="1216253"/>
        <a:ext cx="10515600" cy="380362"/>
      </dsp:txXfrm>
    </dsp:sp>
    <dsp:sp modelId="{8DF99121-AEA5-4193-9EC5-EFD8A43A185C}">
      <dsp:nvSpPr>
        <dsp:cNvPr id="0" name=""/>
        <dsp:cNvSpPr/>
      </dsp:nvSpPr>
      <dsp:spPr>
        <a:xfrm>
          <a:off x="0" y="1596615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Chartered Property Casualty Underwriter (CPCU)</a:t>
          </a:r>
        </a:p>
      </dsp:txBody>
      <dsp:txXfrm>
        <a:off x="17991" y="1614606"/>
        <a:ext cx="10479618" cy="332567"/>
      </dsp:txXfrm>
    </dsp:sp>
    <dsp:sp modelId="{E3BA9793-B6A3-48AD-A8C7-DA0A1A8980AE}">
      <dsp:nvSpPr>
        <dsp:cNvPr id="0" name=""/>
        <dsp:cNvSpPr/>
      </dsp:nvSpPr>
      <dsp:spPr>
        <a:xfrm>
          <a:off x="0" y="1965165"/>
          <a:ext cx="10515600" cy="3803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/>
            <a:t>Considered the industry standard, this designation is for those who specialize in property-casualty insurance and risk management. It can help agents gain knowledge of underwriting, risk selection, legal issues, and more. </a:t>
          </a:r>
        </a:p>
      </dsp:txBody>
      <dsp:txXfrm>
        <a:off x="0" y="1965165"/>
        <a:ext cx="10515600" cy="380362"/>
      </dsp:txXfrm>
    </dsp:sp>
    <dsp:sp modelId="{1467E157-8784-4B2E-9C46-957704E0E83C}">
      <dsp:nvSpPr>
        <dsp:cNvPr id="0" name=""/>
        <dsp:cNvSpPr/>
      </dsp:nvSpPr>
      <dsp:spPr>
        <a:xfrm>
          <a:off x="0" y="2345528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Certified Insurance Counselor (CIC)</a:t>
          </a:r>
        </a:p>
      </dsp:txBody>
      <dsp:txXfrm>
        <a:off x="17991" y="2363519"/>
        <a:ext cx="10479618" cy="332567"/>
      </dsp:txXfrm>
    </dsp:sp>
    <dsp:sp modelId="{157A94F2-1C03-4550-86D2-A2C0FCE71BDD}">
      <dsp:nvSpPr>
        <dsp:cNvPr id="0" name=""/>
        <dsp:cNvSpPr/>
      </dsp:nvSpPr>
      <dsp:spPr>
        <a:xfrm>
          <a:off x="0" y="2714078"/>
          <a:ext cx="1051560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/>
            <a:t>This respected certification is earned by completing a series of courses and exams on insurance, risk management, and agency operations. </a:t>
          </a:r>
        </a:p>
      </dsp:txBody>
      <dsp:txXfrm>
        <a:off x="0" y="2714078"/>
        <a:ext cx="10515600" cy="248400"/>
      </dsp:txXfrm>
    </dsp:sp>
    <dsp:sp modelId="{4FF7F936-6E45-4852-95B0-E8756CF3B0D1}">
      <dsp:nvSpPr>
        <dsp:cNvPr id="0" name=""/>
        <dsp:cNvSpPr/>
      </dsp:nvSpPr>
      <dsp:spPr>
        <a:xfrm>
          <a:off x="0" y="2962478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Associate in Risk Management (ARM)</a:t>
          </a:r>
        </a:p>
      </dsp:txBody>
      <dsp:txXfrm>
        <a:off x="17991" y="2980469"/>
        <a:ext cx="10479618" cy="332567"/>
      </dsp:txXfrm>
    </dsp:sp>
    <dsp:sp modelId="{DF13C588-420F-41D4-A8D1-EFA6EE55A8C8}">
      <dsp:nvSpPr>
        <dsp:cNvPr id="0" name=""/>
        <dsp:cNvSpPr/>
      </dsp:nvSpPr>
      <dsp:spPr>
        <a:xfrm>
          <a:off x="0" y="3331028"/>
          <a:ext cx="10515600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/>
            <a:t>This designation is for insurance professionals who have developed a deeper knowledge of risk elements. </a:t>
          </a:r>
        </a:p>
      </dsp:txBody>
      <dsp:txXfrm>
        <a:off x="0" y="3331028"/>
        <a:ext cx="10515600" cy="248400"/>
      </dsp:txXfrm>
    </dsp:sp>
    <dsp:sp modelId="{8ECAE04B-7DC5-4D87-9118-66E50D30E531}">
      <dsp:nvSpPr>
        <dsp:cNvPr id="0" name=""/>
        <dsp:cNvSpPr/>
      </dsp:nvSpPr>
      <dsp:spPr>
        <a:xfrm>
          <a:off x="0" y="3579428"/>
          <a:ext cx="10515600" cy="368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Certified Risk Manager (CRM)</a:t>
          </a:r>
        </a:p>
      </dsp:txBody>
      <dsp:txXfrm>
        <a:off x="17991" y="3597419"/>
        <a:ext cx="10479618" cy="332567"/>
      </dsp:txXfrm>
    </dsp:sp>
    <dsp:sp modelId="{4B7259FE-9640-4BD2-A6D2-B36E6D230247}">
      <dsp:nvSpPr>
        <dsp:cNvPr id="0" name=""/>
        <dsp:cNvSpPr/>
      </dsp:nvSpPr>
      <dsp:spPr>
        <a:xfrm>
          <a:off x="0" y="3947978"/>
          <a:ext cx="10515600" cy="3803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/>
            <a:t>This designation is for financial professionals with training in risk management. It's important for risk managers in finance, insurance, accounting, and legal fields. </a:t>
          </a:r>
        </a:p>
      </dsp:txBody>
      <dsp:txXfrm>
        <a:off x="0" y="3947978"/>
        <a:ext cx="10515600" cy="3803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D1657-8D50-4DDB-B7B3-0BAC4573EA01}">
      <dsp:nvSpPr>
        <dsp:cNvPr id="0" name=""/>
        <dsp:cNvSpPr/>
      </dsp:nvSpPr>
      <dsp:spPr>
        <a:xfrm>
          <a:off x="0" y="732204"/>
          <a:ext cx="6263640" cy="9582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Experience in EB vs. commercial insurance</a:t>
          </a:r>
        </a:p>
      </dsp:txBody>
      <dsp:txXfrm>
        <a:off x="46777" y="778981"/>
        <a:ext cx="6170086" cy="864675"/>
      </dsp:txXfrm>
    </dsp:sp>
    <dsp:sp modelId="{044E2CDE-2058-4358-8CA4-7298D8ACB773}">
      <dsp:nvSpPr>
        <dsp:cNvPr id="0" name=""/>
        <dsp:cNvSpPr/>
      </dsp:nvSpPr>
      <dsp:spPr>
        <a:xfrm>
          <a:off x="0" y="1759554"/>
          <a:ext cx="6263640" cy="9582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Specialization in niche industries or coverage areas</a:t>
          </a:r>
        </a:p>
      </dsp:txBody>
      <dsp:txXfrm>
        <a:off x="46777" y="1806331"/>
        <a:ext cx="6170086" cy="864675"/>
      </dsp:txXfrm>
    </dsp:sp>
    <dsp:sp modelId="{49926D20-74DC-4D1E-AAF7-EAA56A528235}">
      <dsp:nvSpPr>
        <dsp:cNvPr id="0" name=""/>
        <dsp:cNvSpPr/>
      </dsp:nvSpPr>
      <dsp:spPr>
        <a:xfrm>
          <a:off x="0" y="2786903"/>
          <a:ext cx="6263640" cy="9582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Experience in multiple funding mechanisms and cost containment strategies</a:t>
          </a:r>
        </a:p>
      </dsp:txBody>
      <dsp:txXfrm>
        <a:off x="46777" y="2833680"/>
        <a:ext cx="6170086" cy="864675"/>
      </dsp:txXfrm>
    </dsp:sp>
    <dsp:sp modelId="{2E169059-1871-4C74-8F50-05F7D1EECFC5}">
      <dsp:nvSpPr>
        <dsp:cNvPr id="0" name=""/>
        <dsp:cNvSpPr/>
      </dsp:nvSpPr>
      <dsp:spPr>
        <a:xfrm>
          <a:off x="0" y="3814253"/>
          <a:ext cx="6263640" cy="9582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Experience with a variety of Industry and population types</a:t>
          </a:r>
        </a:p>
      </dsp:txBody>
      <dsp:txXfrm>
        <a:off x="46777" y="3861030"/>
        <a:ext cx="6170086" cy="8646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A7F1-C1DA-4B45-BF90-39282C0E5DAB}">
      <dsp:nvSpPr>
        <dsp:cNvPr id="0" name=""/>
        <dsp:cNvSpPr/>
      </dsp:nvSpPr>
      <dsp:spPr>
        <a:xfrm>
          <a:off x="3040" y="801093"/>
          <a:ext cx="2170958" cy="13785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4BDBBC-E5C9-4B3B-9D23-6DBC6528ADEA}">
      <dsp:nvSpPr>
        <dsp:cNvPr id="0" name=""/>
        <dsp:cNvSpPr/>
      </dsp:nvSpPr>
      <dsp:spPr>
        <a:xfrm>
          <a:off x="244258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Ability to customize an approach </a:t>
          </a:r>
        </a:p>
      </dsp:txBody>
      <dsp:txXfrm>
        <a:off x="284635" y="1070626"/>
        <a:ext cx="2090204" cy="1297804"/>
      </dsp:txXfrm>
    </dsp:sp>
    <dsp:sp modelId="{3CF641FF-3501-426C-B466-4803BD85235E}">
      <dsp:nvSpPr>
        <dsp:cNvPr id="0" name=""/>
        <dsp:cNvSpPr/>
      </dsp:nvSpPr>
      <dsp:spPr>
        <a:xfrm>
          <a:off x="2656434" y="801093"/>
          <a:ext cx="2170958" cy="13785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DD363F-1E8B-4E2A-A62D-7F713C02314B}">
      <dsp:nvSpPr>
        <dsp:cNvPr id="0" name=""/>
        <dsp:cNvSpPr/>
      </dsp:nvSpPr>
      <dsp:spPr>
        <a:xfrm>
          <a:off x="2897652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Ability to assess client risk, population, past challenges and create a strategy to engage with all of these</a:t>
          </a:r>
        </a:p>
      </dsp:txBody>
      <dsp:txXfrm>
        <a:off x="2938029" y="1070626"/>
        <a:ext cx="2090204" cy="1297804"/>
      </dsp:txXfrm>
    </dsp:sp>
    <dsp:sp modelId="{002BDF32-8F81-46F9-AC1B-6F9A3569BCC7}">
      <dsp:nvSpPr>
        <dsp:cNvPr id="0" name=""/>
        <dsp:cNvSpPr/>
      </dsp:nvSpPr>
      <dsp:spPr>
        <a:xfrm>
          <a:off x="5309828" y="801093"/>
          <a:ext cx="2170958" cy="13785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D78C3-B19E-4EBA-8858-FF6CB846E912}">
      <dsp:nvSpPr>
        <dsp:cNvPr id="0" name=""/>
        <dsp:cNvSpPr/>
      </dsp:nvSpPr>
      <dsp:spPr>
        <a:xfrm>
          <a:off x="5551046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Ability to create a service calendar and deliverables</a:t>
          </a:r>
        </a:p>
      </dsp:txBody>
      <dsp:txXfrm>
        <a:off x="5591423" y="1070626"/>
        <a:ext cx="2090204" cy="1297804"/>
      </dsp:txXfrm>
    </dsp:sp>
    <dsp:sp modelId="{2B1B8C9C-6263-4298-A257-62945FD4A608}">
      <dsp:nvSpPr>
        <dsp:cNvPr id="0" name=""/>
        <dsp:cNvSpPr/>
      </dsp:nvSpPr>
      <dsp:spPr>
        <a:xfrm>
          <a:off x="7963222" y="801093"/>
          <a:ext cx="2170958" cy="13785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A7A46-22DE-4786-B0C7-4B3F8B2BC0C9}">
      <dsp:nvSpPr>
        <dsp:cNvPr id="0" name=""/>
        <dsp:cNvSpPr/>
      </dsp:nvSpPr>
      <dsp:spPr>
        <a:xfrm>
          <a:off x="8204440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Ability to communicate with variety of stakeholders</a:t>
          </a:r>
        </a:p>
      </dsp:txBody>
      <dsp:txXfrm>
        <a:off x="8244817" y="1070626"/>
        <a:ext cx="2090204" cy="12978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5BE3A-9A89-B095-2322-2635915D1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065D43-5A4D-4DAA-B690-B04E2B758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EC6DC-33A0-F233-FE54-C155E1021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AFB0E-9909-852B-7A9D-88F7012B0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FCD61-53AB-3E98-49E9-F87E20F9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7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CB0D-C89D-A71E-E035-A01B39A73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9E7B5-EFEF-E90F-CA10-DE12AB502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23F1-F284-EE98-A137-8238CD7C5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0041B-A521-E7DE-1EB2-185745D2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81EBA-E313-D598-5A67-4E46A765B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6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D83135-C7BF-404E-F37A-257C37429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786A2-44AA-0EB3-D98F-BD3D43EA0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C3784-23BE-FB86-814F-B4BC5782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3101F-FFBD-1FE0-7F18-1BBE1418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15B17-C191-236F-AA0D-DE6011D6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2F684-5ACF-5237-9394-F8B89282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61A31-BC03-AD7A-FC8B-C0B538D5D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B72FE-A745-5ECF-3E21-3C44479BE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FEBD3-328B-48FE-8DDC-5BF77D06D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281C0-508A-9C2F-8B92-D4DFCB3A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1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DA91-6617-2545-9EE7-4E7EC4FCD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4C020-238B-50EF-4354-DB21C53A9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1F275-85B0-7C42-D90C-C67F8E3BB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1BBD7-E608-940C-9B7D-019F5042E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7DA64-1FD7-2B94-3945-13FFD0880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10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4B00E-65CD-4772-3E83-8ED207C2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40F68-BB17-4DD3-0F1D-E7F5C98E9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1072D-E4B0-8995-FA35-8F690DF08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72A5A-B618-9829-CB16-D8C96D867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C021F-EE0B-A52F-6176-8CBAD65F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9E74F-4118-B437-CAC5-19BEDA7DD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0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FE378-A180-FE7D-7AF7-2496A38E4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5214B-0B5F-905B-8CDA-350D7A62E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1A8CD-3603-4028-718C-67ECFAB02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03750-56F0-71C1-EBC9-BCE15FF51E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21DD78-63C7-C99C-EC71-0B16436720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424F95-8335-355E-0E83-B953CC768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2B4EC4-F737-0BA7-0664-F118FA40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C42F8E-685D-5AEA-69C9-6CAAE46E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40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0861E-8FA9-99D3-483A-1C4F159F1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13434E-B279-CA3D-6344-730941CDC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6DF903-B6E3-2ED7-6688-1CCA1EB1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106BF8-3536-B831-DA04-E26B3EB85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4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2D4ED3-545F-DB8E-B4B6-05EB9B7EC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79825-2B06-BA3D-9395-775CFA8E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89113-47D6-2886-7474-AFF793E84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8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86BAE-ACA9-2568-40D3-28962FD85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0CD02-39FB-14D8-6CF1-C4509033B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075E0-4BE8-6905-5B39-943CA4486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A02F1-8245-699F-A4DD-B429B40E5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4BF3-F4BD-2B95-A455-B9C7E4123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D8254-9159-F7CE-BE88-3961B0231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FF55-6B8E-261B-8F89-00B0CC62F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5B452-5B13-9BB2-840E-8D7BA5298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542964-4297-E994-ED6E-F2AFD685D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2FD09-13B2-D8AD-6F9D-D6FA5FCF5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AAC2A-451A-C0E7-443B-B31F870EE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597F8-9A22-BE32-CE00-F3D100857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9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50266-39BC-D3C2-F2FD-092CC626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154C6-0DDA-9C59-FE98-E4520E607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EC6E9-D2A6-4763-2800-081F42662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4BDA08-9B31-40D3-B3EB-27818C115D4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BD349-2D0A-90EA-18BF-C5BF40B31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AEB16-8F40-2573-6870-CE19BE610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22ED29-AAC8-4143-B237-9354E9761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4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04BA4-F71F-A07F-09EC-51A89363C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The Role of the Insurance Broker in Business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C00827-AA9A-96D7-4157-1A2329D1A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 sz="2000">
                <a:solidFill>
                  <a:srgbClr val="FFFFFF"/>
                </a:solidFill>
              </a:rPr>
              <a:t>Key Criteria and Considerations</a:t>
            </a:r>
          </a:p>
          <a:p>
            <a:pPr algn="r"/>
            <a:r>
              <a:rPr lang="en-US" sz="2000">
                <a:solidFill>
                  <a:srgbClr val="FFFFFF"/>
                </a:solidFill>
              </a:rPr>
              <a:t>Justin Lord and Amy Head</a:t>
            </a:r>
          </a:p>
          <a:p>
            <a:pPr algn="r"/>
            <a:r>
              <a:rPr lang="en-US" sz="2000">
                <a:solidFill>
                  <a:srgbClr val="FFFFFF"/>
                </a:solidFill>
              </a:rPr>
              <a:t>HUB International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94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1BDA12-B260-C77A-88F6-E182629BE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400" b="1">
                <a:solidFill>
                  <a:srgbClr val="FFFFFF"/>
                </a:solidFill>
              </a:rPr>
              <a:t>Commercial and Property vs. Employee Benefits Insurance Needs</a:t>
            </a:r>
            <a:br>
              <a:rPr lang="en-US" sz="3400">
                <a:solidFill>
                  <a:srgbClr val="FFFFFF"/>
                </a:solidFill>
              </a:rPr>
            </a:br>
            <a:endParaRPr lang="en-US" sz="3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816B2-B0BD-9EC8-0A2E-DD56168DB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Key differences in choosing a broker for P&amp;C and EB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Stakeholders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Decision Makers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Calendar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Support</a:t>
            </a:r>
          </a:p>
          <a:p>
            <a:pPr lvl="1"/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3708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88597-13E7-A596-A601-3E38CCECC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Common Insurance Mistakes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E2308684-7ECD-97D8-AB72-F8EC60DBD1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857192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58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EA8478-7AAB-D638-BA88-88F95D876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bg2"/>
                </a:solidFill>
              </a:rPr>
              <a:t>Qualities of a Good Insurance Broker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7D723-2623-EB6D-1C43-B8FDE7279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1204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B24BB4-C959-7CF5-1609-5D080AB1F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 b="1"/>
              <a:t>Qualities to Look For</a:t>
            </a:r>
            <a:br>
              <a:rPr lang="en-US" sz="5200"/>
            </a:br>
            <a:endParaRPr lang="en-US" sz="5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0F6798-A514-6683-77E9-8C9F22BA3B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529994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8839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1" name="Rectangle 9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DEABC5-BD4D-19E4-D4C0-8B050EC89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3600" b="1"/>
              <a:t>Licensing and Certifications</a:t>
            </a:r>
            <a:br>
              <a:rPr lang="en-US" sz="3600"/>
            </a:br>
            <a:endParaRPr lang="en-US" sz="3600"/>
          </a:p>
        </p:txBody>
      </p:sp>
      <p:graphicFrame>
        <p:nvGraphicFramePr>
          <p:cNvPr id="73" name="Content Placeholder 2">
            <a:extLst>
              <a:ext uri="{FF2B5EF4-FFF2-40B4-BE49-F238E27FC236}">
                <a16:creationId xmlns:a16="http://schemas.microsoft.com/office/drawing/2014/main" id="{B4A3DE23-A470-B1A6-EB61-B514EEA04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08694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963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ADF7C-3EFA-8368-7A0C-12CC0B74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 b="1"/>
              <a:t>Experience in Your Specific Insurance Type</a:t>
            </a:r>
            <a:br>
              <a:rPr lang="en-US" sz="5200"/>
            </a:br>
            <a:endParaRPr lang="en-US" sz="5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CEC6DB-893A-88E5-7940-38D77B900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308632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7054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0B7E1E-A24B-7561-2D86-CE9EF4EC1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3700" b="1"/>
              <a:t>Ability to Understand Your Needs and Respond</a:t>
            </a:r>
            <a:br>
              <a:rPr lang="en-US" sz="3700"/>
            </a:br>
            <a:endParaRPr lang="en-US" sz="370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A6E87002-3057-C70E-CF85-258A56111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793216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9812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825815-6AD3-B04C-6B6E-6226E1DAC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2800" b="1">
                <a:solidFill>
                  <a:srgbClr val="FFFFFF"/>
                </a:solidFill>
              </a:rPr>
              <a:t>Access to a Wide Network of Insurers</a:t>
            </a:r>
            <a:br>
              <a:rPr lang="en-US" sz="2800">
                <a:solidFill>
                  <a:srgbClr val="FFFFFF"/>
                </a:solidFill>
              </a:rPr>
            </a:br>
            <a:endParaRPr lang="en-US" sz="28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77ADA4-FBF4-925E-CF56-65735309B8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84673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8100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15E89B-5464-116C-2192-943E975D4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3600" b="1"/>
              <a:t>Strong Communication Skills</a:t>
            </a:r>
            <a:br>
              <a:rPr lang="en-US" sz="3600"/>
            </a:br>
            <a:endParaRPr lang="en-US" sz="3600"/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7CACFFE3-5B28-CF75-5EA9-10F0D20A00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52040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2166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97A645-7E00-2F59-751D-217F34432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2800" b="1">
                <a:solidFill>
                  <a:srgbClr val="FFFFFF"/>
                </a:solidFill>
              </a:rPr>
              <a:t>Attention to Detail</a:t>
            </a:r>
            <a:br>
              <a:rPr lang="en-US" sz="2800">
                <a:solidFill>
                  <a:srgbClr val="FFFFFF"/>
                </a:solidFill>
              </a:rPr>
            </a:br>
            <a:endParaRPr lang="en-US" sz="28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64C062-1271-ACA4-47A0-6391A24509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28843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23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F61E18-AAC8-8B19-F660-EB09DA461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Introduction to Insurance Brokers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66062E-AD6E-C2D1-C69D-A65F2206E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078342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3A0AB-E2C3-A692-7667-D114130EB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Steps to Evaluate Insurance Brokers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46D95-E8CC-C603-FF5B-F26CC985D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51523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C98A-5936-1C40-8EBE-C170C176E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2800" b="1">
                <a:solidFill>
                  <a:srgbClr val="FFFFFF"/>
                </a:solidFill>
              </a:rPr>
              <a:t>Research and Referrals vs. RFP Process</a:t>
            </a:r>
            <a:br>
              <a:rPr lang="en-US" sz="2800">
                <a:solidFill>
                  <a:srgbClr val="FFFFFF"/>
                </a:solidFill>
              </a:rPr>
            </a:br>
            <a:endParaRPr lang="en-US" sz="28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1C8E6C-BCBC-A1A2-E2A7-EBBE4E421A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80932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2151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193295-8692-FDD5-B613-85747BADC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Check Credentials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3DEA0AC6-28BB-B253-74A9-BB08DEEB19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91900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1071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311BA9-74F2-8652-B80C-8D0AA03CC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Request References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DF6D0B-FD4B-CB36-55CE-60B4CFBE02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402739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61796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6859CC-CE5A-5344-7826-7C9C02FB7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Conduct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C91C0-BC5E-6685-34FD-D1BC2D26E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Prepare questions to assess the broker’s knowledge and fit</a:t>
            </a:r>
          </a:p>
          <a:p>
            <a:pPr lvl="1">
              <a:lnSpc>
                <a:spcPct val="100000"/>
              </a:lnSpc>
            </a:pPr>
            <a:endParaRPr lang="en-US" sz="3200" dirty="0"/>
          </a:p>
          <a:p>
            <a:pPr lvl="1">
              <a:lnSpc>
                <a:spcPct val="100000"/>
              </a:lnSpc>
            </a:pPr>
            <a:r>
              <a:rPr lang="en-US" sz="3200" dirty="0"/>
              <a:t>The RFP process can narrow the choices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Finalist Meeting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Stakeholders</a:t>
            </a:r>
          </a:p>
        </p:txBody>
      </p:sp>
    </p:spTree>
    <p:extLst>
      <p:ext uri="{BB962C8B-B14F-4D97-AF65-F5344CB8AC3E}">
        <p14:creationId xmlns:p14="http://schemas.microsoft.com/office/powerpoint/2010/main" val="31735152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014DFB-749C-C4AA-D43F-F6E621923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Differentiating Brokers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C344E39-7892-1F6F-38B6-4C0B958342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Comparison of potential brokers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Cost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3200" dirty="0">
                <a:latin typeface="Arial" panose="020B0604020202020204" pitchFamily="34" charset="0"/>
              </a:rPr>
              <a:t>Structure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3200" dirty="0">
                <a:latin typeface="Arial" panose="020B0604020202020204" pitchFamily="34" charset="0"/>
              </a:rPr>
              <a:t>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ervice Model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3200" dirty="0">
                <a:latin typeface="Arial" panose="020B0604020202020204" pitchFamily="34" charset="0"/>
              </a:rPr>
              <a:t>Access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3200" dirty="0">
                <a:latin typeface="Arial" panose="020B0604020202020204" pitchFamily="34" charset="0"/>
              </a:rPr>
              <a:t>Agency Culture/Reputation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365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88A6C-F538-28DA-33E0-3E66D93FB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Assess the Service Level/Structure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C7D6B493-9ECE-AFD1-3871-47BFF9D29F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55123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44829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870E33-F02B-9770-D2A2-E2586967D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Review the Broker’s Insurer Access</a:t>
            </a:r>
          </a:p>
        </p:txBody>
      </p:sp>
      <p:graphicFrame>
        <p:nvGraphicFramePr>
          <p:cNvPr id="41" name="Content Placeholder 2">
            <a:extLst>
              <a:ext uri="{FF2B5EF4-FFF2-40B4-BE49-F238E27FC236}">
                <a16:creationId xmlns:a16="http://schemas.microsoft.com/office/drawing/2014/main" id="{82DEE65E-F86B-14E4-DEAD-480EA0D78B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17256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8773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43BE8-C130-7FE6-35C8-8DAF08BA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Key Questions to Ask a Broker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C2F691-84DD-9583-9112-72A4371EA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35927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EB0D3-A965-0371-EF98-303B31B4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800"/>
              <a:t>Coverage-Related Questions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1">
            <a:extLst>
              <a:ext uri="{FF2B5EF4-FFF2-40B4-BE49-F238E27FC236}">
                <a16:creationId xmlns:a16="http://schemas.microsoft.com/office/drawing/2014/main" id="{82DE95AB-291F-B941-4CDE-B00F62BA3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70434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802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59D554-036D-5C1B-3182-7F2B69A22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 b="1"/>
              <a:t>What is an Insurance Broker?</a:t>
            </a:r>
            <a:br>
              <a:rPr lang="en-US" sz="4800"/>
            </a:br>
            <a:endParaRPr lang="en-US" sz="48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06823641-13F4-815E-9F9A-FDC21FCEA2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70324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661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EB0D3-A965-0371-EF98-303B31B4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Service-Related Questions</a:t>
            </a:r>
          </a:p>
        </p:txBody>
      </p:sp>
      <p:graphicFrame>
        <p:nvGraphicFramePr>
          <p:cNvPr id="7" name="Rectangle 2">
            <a:extLst>
              <a:ext uri="{FF2B5EF4-FFF2-40B4-BE49-F238E27FC236}">
                <a16:creationId xmlns:a16="http://schemas.microsoft.com/office/drawing/2014/main" id="{4F6D5C00-100D-1F8C-9964-1A9DFD0584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35759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78140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EB0D3-A965-0371-EF98-303B31B4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Service-Related Questions</a:t>
            </a:r>
          </a:p>
        </p:txBody>
      </p:sp>
      <p:graphicFrame>
        <p:nvGraphicFramePr>
          <p:cNvPr id="7" name="Rectangle 2">
            <a:extLst>
              <a:ext uri="{FF2B5EF4-FFF2-40B4-BE49-F238E27FC236}">
                <a16:creationId xmlns:a16="http://schemas.microsoft.com/office/drawing/2014/main" id="{402075D0-0C22-C96D-1079-AF645A29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88547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64041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EB0D3-A965-0371-EF98-303B31B4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Renewal and Policy Review</a:t>
            </a:r>
          </a:p>
        </p:txBody>
      </p:sp>
      <p:graphicFrame>
        <p:nvGraphicFramePr>
          <p:cNvPr id="37" name="Rectangle 2">
            <a:extLst>
              <a:ext uri="{FF2B5EF4-FFF2-40B4-BE49-F238E27FC236}">
                <a16:creationId xmlns:a16="http://schemas.microsoft.com/office/drawing/2014/main" id="{B2698471-E284-5E94-8D88-4A4B1B38B7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812654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70620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EB0D3-A965-0371-EF98-303B31B4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600" dirty="0"/>
              <a:t>Value Adds/Scope of Service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>
            <a:extLst>
              <a:ext uri="{FF2B5EF4-FFF2-40B4-BE49-F238E27FC236}">
                <a16:creationId xmlns:a16="http://schemas.microsoft.com/office/drawing/2014/main" id="{BBB14E4A-C10A-2235-0F3A-7C38E99146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57553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8403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43BE8-C130-7FE6-35C8-8DAF08BA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Finalizing Your Choice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C2F691-84DD-9583-9112-72A4371EA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59274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0D9258-5E44-0203-7DBD-AFF3C966C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Comparing Cost vs. Value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458C8369-92D7-6813-E815-91A16C7DEE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34982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7190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8A8CFA-04A5-05A4-4D57-C4054F6D4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Making an Informed Decision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644C0938-5188-20C8-3D31-954CAB3677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949526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7105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43BE8-C130-7FE6-35C8-8DAF08BA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Red Flags When Choosing a Broker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C2F691-84DD-9583-9112-72A4371EA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03076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A49F91-D633-88C9-85B4-45EB82ECC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 Red Flag 1 – Pushy Sales Tactics</a:t>
            </a:r>
          </a:p>
        </p:txBody>
      </p:sp>
      <p:sp>
        <p:nvSpPr>
          <p:cNvPr id="7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5" name="Content Placeholder 2">
            <a:extLst>
              <a:ext uri="{FF2B5EF4-FFF2-40B4-BE49-F238E27FC236}">
                <a16:creationId xmlns:a16="http://schemas.microsoft.com/office/drawing/2014/main" id="{590C3F81-8132-2CB4-4C61-7AD3FDE452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66858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99092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17CCC2-ED40-AEC6-5F2A-CD255B011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Red Flag 2 – Lack of Transparency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C8B45D7A-C340-B31A-E0F1-2FBEE55F8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94271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695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68970B-AA8C-4E5B-559A-91B5C499B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 b="1"/>
              <a:t>Why You Need an Insurance Broker</a:t>
            </a:r>
            <a:br>
              <a:rPr lang="en-US" sz="5200"/>
            </a:br>
            <a:endParaRPr lang="en-US" sz="5200"/>
          </a:p>
        </p:txBody>
      </p:sp>
      <p:graphicFrame>
        <p:nvGraphicFramePr>
          <p:cNvPr id="39" name="Content Placeholder 2">
            <a:extLst>
              <a:ext uri="{FF2B5EF4-FFF2-40B4-BE49-F238E27FC236}">
                <a16:creationId xmlns:a16="http://schemas.microsoft.com/office/drawing/2014/main" id="{A89F5554-F370-9E27-D1A8-E5A2B3DB80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329529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33206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7D144591-E9E9-4209-8701-3BB48A917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D194BD-E4C8-D576-45FC-18195CBCF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084" y="547712"/>
            <a:ext cx="3337715" cy="5577367"/>
          </a:xfrm>
        </p:spPr>
        <p:txBody>
          <a:bodyPr>
            <a:normAutofit/>
          </a:bodyPr>
          <a:lstStyle/>
          <a:p>
            <a:r>
              <a:rPr lang="en-US" sz="5200"/>
              <a:t>Red Flag 3 – Limited or Highly Specific Market Access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CED4AF13-9D18-B5AF-683A-885CD78909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762131"/>
              </p:ext>
            </p:extLst>
          </p:nvPr>
        </p:nvGraphicFramePr>
        <p:xfrm>
          <a:off x="838200" y="620392"/>
          <a:ext cx="6630174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6890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BC1B0-5C7F-EC4B-7A9F-F7971F10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7400"/>
              <a:t>Red Flag 4 – Negative Client Feedback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CFB8471A-49D6-B67C-46CF-CFBD291538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84744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40973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95289B-54CA-5A27-3A3B-CA0F2BCB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r-FR" sz="4000">
                <a:solidFill>
                  <a:srgbClr val="FFFFFF"/>
                </a:solidFill>
              </a:rPr>
              <a:t>Red Flag 5 – Bad Communication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DBA3C853-E732-76A5-2B2B-F1752D8319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26827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7618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43BE8-C130-7FE6-35C8-8DAF08BA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C2F691-84DD-9583-9112-72A4371EA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35719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16E349-3F83-02C0-96DE-DFC8C552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Summary of Key Points</a:t>
            </a:r>
            <a:br>
              <a:rPr lang="en-US" sz="5200"/>
            </a:br>
            <a:endParaRPr lang="en-US" sz="5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EB0A4C-7CB1-4B86-0EC2-760840A75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67309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77365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43BE8-C130-7FE6-35C8-8DAF08BA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8283" y="2208612"/>
            <a:ext cx="6596245" cy="3268520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rgbClr val="FFFFFF"/>
                </a:solidFill>
              </a:rPr>
              <a:t>Thank you!</a:t>
            </a:r>
            <a:br>
              <a:rPr lang="en-US" sz="7200" b="1" dirty="0">
                <a:solidFill>
                  <a:srgbClr val="FFFFFF"/>
                </a:solidFill>
              </a:rPr>
            </a:br>
            <a:br>
              <a:rPr lang="en-US" sz="7200" b="1" dirty="0">
                <a:solidFill>
                  <a:srgbClr val="FFFFFF"/>
                </a:solidFill>
              </a:rPr>
            </a:br>
            <a:r>
              <a:rPr lang="en-US" sz="7200" b="1" dirty="0">
                <a:solidFill>
                  <a:srgbClr val="FFFFFF"/>
                </a:solidFill>
              </a:rPr>
              <a:t>Q&amp;A</a:t>
            </a:r>
            <a:br>
              <a:rPr lang="en-US" sz="7200" b="1" dirty="0">
                <a:solidFill>
                  <a:srgbClr val="FFFFFF"/>
                </a:solidFill>
              </a:rPr>
            </a:br>
            <a:endParaRPr lang="en-US" sz="7200" dirty="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5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A31124-A3BE-D20E-9381-45B43DE6E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US" sz="3800" b="1"/>
              <a:t>Types of Insurance Brokers</a:t>
            </a:r>
            <a:br>
              <a:rPr lang="en-US" sz="3800"/>
            </a:br>
            <a:endParaRPr lang="en-US" sz="380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27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8AF8A8-7F32-FA04-EDAC-55FEF7A8BA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300274"/>
              </p:ext>
            </p:extLst>
          </p:nvPr>
        </p:nvGraphicFramePr>
        <p:xfrm>
          <a:off x="1188062" y="1825625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729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9285EC-EEB0-65B6-7CBB-354FD94E7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Understanding Your Insurance Needs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C7FF8A-B072-64B1-9D3E-896B23E03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11162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1BDA12-B260-C77A-88F6-E182629BE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rgbClr val="FFFFFF"/>
                </a:solidFill>
              </a:rPr>
              <a:t>Why are you looking for/replacing a Broker?</a:t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816B2-B0BD-9EC8-0A2E-DD56168DB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Common reasons a corporation may release an RFP for broker services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Lack of communication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Lack of team depth or execution on key services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Errors on policy or pricing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Mandatory RFP process due to internal policy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General Dissatisfaction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Change in support staff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1422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1BDA12-B260-C77A-88F6-E182629BE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b="1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Personal vs. Business Insurance Needs</a:t>
            </a:r>
            <a:b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endParaRPr lang="en-US" sz="4000" kern="120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816B2-B0BD-9EC8-0A2E-DD56168DB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Key differences in choosing a broker for personal vs. business purposes</a:t>
            </a:r>
          </a:p>
          <a:p>
            <a:pPr algn="ctr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lvl="1" algn="ctr">
              <a:spcBef>
                <a:spcPts val="1000"/>
              </a:spcBef>
            </a:pPr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endParaRPr lang="en-US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571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231149-97A9-2662-FEC9-5BF2AA7CF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200" b="1"/>
              <a:t>Identifying Your Insurance Needs</a:t>
            </a:r>
            <a:br>
              <a:rPr lang="en-US" sz="6200"/>
            </a:br>
            <a:endParaRPr lang="en-US" sz="62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E27AE7-6723-B565-9ECD-5F8C4ECD68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94515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006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190</TotalTime>
  <Words>1377</Words>
  <Application>Microsoft Office PowerPoint</Application>
  <PresentationFormat>Widescreen</PresentationFormat>
  <Paragraphs>226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Aptos</vt:lpstr>
      <vt:lpstr>Aptos Display</vt:lpstr>
      <vt:lpstr>Arial</vt:lpstr>
      <vt:lpstr>Office Theme</vt:lpstr>
      <vt:lpstr>The Role of the Insurance Broker in Business</vt:lpstr>
      <vt:lpstr>Introduction to Insurance Brokers</vt:lpstr>
      <vt:lpstr>What is an Insurance Broker? </vt:lpstr>
      <vt:lpstr>Why You Need an Insurance Broker </vt:lpstr>
      <vt:lpstr>Types of Insurance Brokers </vt:lpstr>
      <vt:lpstr>Understanding Your Insurance Needs</vt:lpstr>
      <vt:lpstr>Why are you looking for/replacing a Broker? </vt:lpstr>
      <vt:lpstr>Personal vs. Business Insurance Needs </vt:lpstr>
      <vt:lpstr>Identifying Your Insurance Needs </vt:lpstr>
      <vt:lpstr>Commercial and Property vs. Employee Benefits Insurance Needs </vt:lpstr>
      <vt:lpstr>Common Insurance Mistakes </vt:lpstr>
      <vt:lpstr>Qualities of a Good Insurance Broker</vt:lpstr>
      <vt:lpstr>Qualities to Look For </vt:lpstr>
      <vt:lpstr>Licensing and Certifications </vt:lpstr>
      <vt:lpstr>Experience in Your Specific Insurance Type </vt:lpstr>
      <vt:lpstr>Ability to Understand Your Needs and Respond </vt:lpstr>
      <vt:lpstr>Access to a Wide Network of Insurers </vt:lpstr>
      <vt:lpstr>Strong Communication Skills </vt:lpstr>
      <vt:lpstr>Attention to Detail </vt:lpstr>
      <vt:lpstr>Steps to Evaluate Insurance Brokers</vt:lpstr>
      <vt:lpstr>Research and Referrals vs. RFP Process </vt:lpstr>
      <vt:lpstr>Check Credentials </vt:lpstr>
      <vt:lpstr>Request References </vt:lpstr>
      <vt:lpstr>Conduct Interviews</vt:lpstr>
      <vt:lpstr>Differentiating Brokers</vt:lpstr>
      <vt:lpstr>Assess the Service Level/Structure</vt:lpstr>
      <vt:lpstr>Review the Broker’s Insurer Access</vt:lpstr>
      <vt:lpstr>Key Questions to Ask a Broker</vt:lpstr>
      <vt:lpstr>Coverage-Related Questions</vt:lpstr>
      <vt:lpstr>Service-Related Questions</vt:lpstr>
      <vt:lpstr>Service-Related Questions</vt:lpstr>
      <vt:lpstr>Renewal and Policy Review</vt:lpstr>
      <vt:lpstr>Value Adds/Scope of Service</vt:lpstr>
      <vt:lpstr>Finalizing Your Choice</vt:lpstr>
      <vt:lpstr>Comparing Cost vs. Value</vt:lpstr>
      <vt:lpstr>Making an Informed Decision</vt:lpstr>
      <vt:lpstr>Red Flags When Choosing a Broker</vt:lpstr>
      <vt:lpstr> Red Flag 1 – Pushy Sales Tactics</vt:lpstr>
      <vt:lpstr>Red Flag 2 – Lack of Transparency</vt:lpstr>
      <vt:lpstr>Red Flag 3 – Limited or Highly Specific Market Access</vt:lpstr>
      <vt:lpstr>Red Flag 4 – Negative Client Feedback</vt:lpstr>
      <vt:lpstr>Red Flag 5 – Bad Communication</vt:lpstr>
      <vt:lpstr>Conclusion</vt:lpstr>
      <vt:lpstr>Summary of Key Points </vt:lpstr>
      <vt:lpstr>Thank you!  Q&amp;A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Lord, Justin</dc:creator>
  <cp:lastModifiedBy>Jill Lingle</cp:lastModifiedBy>
  <cp:revision>3</cp:revision>
  <dcterms:created xsi:type="dcterms:W3CDTF">2024-10-13T19:40:22Z</dcterms:created>
  <dcterms:modified xsi:type="dcterms:W3CDTF">2024-10-24T13:46:18Z</dcterms:modified>
</cp:coreProperties>
</file>